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KG Fall For You" panose="020B0604020202020204" charset="0"/>
      <p:regular r:id="rId3"/>
    </p:embeddedFont>
    <p:embeddedFont>
      <p:font typeface="KG Red Hands" panose="020B0604020202020204" charset="0"/>
      <p:regular r:id="rId4"/>
    </p:embeddedFont>
    <p:embeddedFont>
      <p:font typeface="KG Beneath Your Beautiful Chunk" panose="020B0604020202020204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74" y="90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Beneath Your Beautiful Chunk" panose="02000000000000000000" pitchFamily="2" charset="0"/>
              </a:rPr>
              <a:t>Fourth Grade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KG Red Hands" panose="02000505000000020004" pitchFamily="2" charset="0"/>
              </a:rPr>
              <a:t>Ms. </a:t>
            </a:r>
            <a:r>
              <a:rPr lang="en-US" sz="4400" dirty="0" err="1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eneath Your Beautiful Chunk" panose="02000000000000000000" pitchFamily="2" charset="0"/>
              </a:rPr>
              <a:t>Hot Topics This Week!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eneath Your Beautiful Chunk" panose="02000000000000000000" pitchFamily="2" charset="0"/>
              </a:rPr>
              <a:t>A Message from Ms. Frew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KG Fall For You" panose="02000506000000020003" pitchFamily="2" charset="0"/>
              </a:rPr>
              <a:t>Math</a:t>
            </a:r>
            <a:r>
              <a:rPr lang="en-US" dirty="0">
                <a:latin typeface="KG Fall For You" panose="02000506000000020003" pitchFamily="2" charset="0"/>
              </a:rPr>
              <a:t>- Review and prepare for MOY benchmarks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ELA</a:t>
            </a:r>
            <a:r>
              <a:rPr lang="en-US" dirty="0">
                <a:latin typeface="KG Fall For You" panose="02000506000000020003" pitchFamily="2" charset="0"/>
              </a:rPr>
              <a:t>- Review and prepare for MOY benchmarks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Writing</a:t>
            </a:r>
            <a:r>
              <a:rPr lang="en-US" dirty="0">
                <a:latin typeface="KG Fall For You" panose="02000506000000020003" pitchFamily="2" charset="0"/>
              </a:rPr>
              <a:t>-Writing Process (POWER), Opinion Writing 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Word Study </a:t>
            </a:r>
            <a:r>
              <a:rPr lang="en-US" dirty="0">
                <a:latin typeface="KG Fall For You" panose="02000506000000020003" pitchFamily="2" charset="0"/>
              </a:rPr>
              <a:t>– 4</a:t>
            </a:r>
            <a:r>
              <a:rPr lang="en-US" baseline="30000" dirty="0">
                <a:latin typeface="KG Fall For You" panose="02000506000000020003" pitchFamily="2" charset="0"/>
              </a:rPr>
              <a:t>th</a:t>
            </a:r>
            <a:r>
              <a:rPr lang="en-US" dirty="0">
                <a:latin typeface="KG Fall For You" panose="02000506000000020003" pitchFamily="2" charset="0"/>
              </a:rPr>
              <a:t> Grade High Frequency Words Individualized by reading level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Science</a:t>
            </a:r>
            <a:r>
              <a:rPr lang="en-US" dirty="0">
                <a:latin typeface="KG Fall For You" panose="02000506000000020003" pitchFamily="2" charset="0"/>
              </a:rPr>
              <a:t> –Electricity and Magnets 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Social Studies- </a:t>
            </a:r>
            <a:r>
              <a:rPr lang="en-US" dirty="0">
                <a:latin typeface="KG Fall For You" panose="02000506000000020003" pitchFamily="2" charset="0"/>
              </a:rPr>
              <a:t>Pirates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 For You" panose="02000506000000020003" pitchFamily="2" charset="0"/>
              </a:rPr>
              <a:t>Please ensure your child is bringing home their lap top and charging it nightly! We have MOY benchmarks coming up and they </a:t>
            </a:r>
            <a:r>
              <a:rPr lang="en-US">
                <a:latin typeface="KG Fall For You" panose="02000506000000020003" pitchFamily="2" charset="0"/>
              </a:rPr>
              <a:t>are completely on student lap tops.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74557"/>
            <a:ext cx="68990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KG Red Hands" panose="02000505000000020004" pitchFamily="2" charset="0"/>
              </a:rPr>
              <a:t>Homework: Week 15 homework will be assigned when students return from break but will not be due until the following Wednesday.</a:t>
            </a:r>
            <a:endParaRPr lang="en-US" sz="1050" dirty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1102" y="2440795"/>
            <a:ext cx="25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eneath Your Beautiful Chunk" panose="02000000000000000000" pitchFamily="2" charset="0"/>
              </a:rPr>
              <a:t>Jan 3</a:t>
            </a:r>
            <a:r>
              <a:rPr lang="en-US" sz="2400" baseline="30000" dirty="0">
                <a:latin typeface="KG Beneath Your Beautiful Chunk" panose="02000000000000000000" pitchFamily="2" charset="0"/>
              </a:rPr>
              <a:t>rd</a:t>
            </a:r>
            <a:r>
              <a:rPr lang="en-US" sz="2400" dirty="0">
                <a:latin typeface="KG Beneath Your Beautiful Chunk" panose="02000000000000000000" pitchFamily="2" charset="0"/>
              </a:rPr>
              <a:t>-Jan 12th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eneath Your Beautiful Chunk" panose="02000000000000000000" pitchFamily="2" charset="0"/>
              </a:rPr>
              <a:t>Important Dates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8746" y="3773297"/>
            <a:ext cx="3171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January 8</a:t>
            </a:r>
            <a:r>
              <a:rPr lang="en-US" sz="1600" baseline="30000" dirty="0"/>
              <a:t>th</a:t>
            </a:r>
            <a:r>
              <a:rPr lang="en-US" sz="1600" dirty="0"/>
              <a:t>-12</a:t>
            </a:r>
            <a:r>
              <a:rPr lang="en-US" sz="1600" baseline="30000" dirty="0"/>
              <a:t>th</a:t>
            </a:r>
            <a:r>
              <a:rPr lang="en-US" sz="1600" dirty="0"/>
              <a:t> – Middle of Year Benchmarks</a:t>
            </a:r>
          </a:p>
          <a:p>
            <a:endParaRPr lang="en-US" sz="1600" dirty="0"/>
          </a:p>
          <a:p>
            <a:r>
              <a:rPr lang="en-US" sz="1600" dirty="0"/>
              <a:t>January 15</a:t>
            </a:r>
            <a:r>
              <a:rPr lang="en-US" sz="1600" baseline="30000" dirty="0"/>
              <a:t>th</a:t>
            </a:r>
            <a:r>
              <a:rPr lang="en-US" sz="1600" dirty="0"/>
              <a:t> – No School (Holiday)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37772-8011-4459-9A59-3FDDAC419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97" y="62433"/>
            <a:ext cx="1724892" cy="17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130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Fall For You</vt:lpstr>
      <vt:lpstr>Arial</vt:lpstr>
      <vt:lpstr>KG Red Hands</vt:lpstr>
      <vt:lpstr>KG Beneath Your Beautiful Chunk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56</cp:revision>
  <dcterms:created xsi:type="dcterms:W3CDTF">2015-06-30T23:19:01Z</dcterms:created>
  <dcterms:modified xsi:type="dcterms:W3CDTF">2018-01-02T19:57:57Z</dcterms:modified>
</cp:coreProperties>
</file>