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8" r:id="rId2"/>
  </p:sldIdLst>
  <p:sldSz cx="6858000" cy="9144000" type="letter"/>
  <p:notesSz cx="6858000" cy="9144000"/>
  <p:embeddedFontLst>
    <p:embeddedFont>
      <p:font typeface="KG Red Hands" panose="020B0604020202020204" charset="0"/>
      <p:regular r:id="rId3"/>
    </p:embeddedFont>
    <p:embeddedFont>
      <p:font typeface="Calibri Light" panose="020F0302020204030204" pitchFamily="34" charset="0"/>
      <p:regular r:id="rId4"/>
      <p:italic r:id="rId5"/>
    </p:embeddedFont>
    <p:embeddedFont>
      <p:font typeface="KG Beneath Your Beautiful Chunk" panose="020B0604020202020204" charset="0"/>
      <p:regular r:id="rId6"/>
    </p:embeddedFont>
    <p:embeddedFont>
      <p:font typeface="KG Fall For You" panose="020B0604020202020204" charset="0"/>
      <p:regular r:id="rId7"/>
    </p:embeddedFont>
    <p:embeddedFont>
      <p:font typeface="Calibri" panose="020F0502020204030204" pitchFamily="34" charset="0"/>
      <p:regular r:id="rId8"/>
      <p:bold r:id="rId9"/>
      <p:italic r:id="rId10"/>
      <p:boldItalic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3" autoAdjust="0"/>
    <p:restoredTop sz="94660"/>
  </p:normalViewPr>
  <p:slideViewPr>
    <p:cSldViewPr snapToGrid="0">
      <p:cViewPr varScale="1">
        <p:scale>
          <a:sx n="78" d="100"/>
          <a:sy n="78" d="100"/>
        </p:scale>
        <p:origin x="2250" y="108"/>
      </p:cViewPr>
      <p:guideLst>
        <p:guide orient="horz" pos="2856"/>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5" Type="http://schemas.openxmlformats.org/officeDocument/2006/relationships/font" Target="fonts/font3.fntdata"/><Relationship Id="rId15" Type="http://schemas.openxmlformats.org/officeDocument/2006/relationships/tableStyles" Target="tableStyles.xml"/><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12054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4435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1467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D01E0B-6558-4165-925E-2EFBF0C45F7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42819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D01E0B-6558-4165-925E-2EFBF0C45F70}" type="datetimeFigureOut">
              <a:rPr lang="en-US" smtClean="0"/>
              <a:t>9/5/2017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29346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D01E0B-6558-4165-925E-2EFBF0C45F70}"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291656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D01E0B-6558-4165-925E-2EFBF0C45F70}" type="datetimeFigureOut">
              <a:rPr lang="en-US" smtClean="0"/>
              <a:t>9/5/2017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4411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D01E0B-6558-4165-925E-2EFBF0C45F70}" type="datetimeFigureOut">
              <a:rPr lang="en-US" smtClean="0"/>
              <a:t>9/5/2017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70671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01E0B-6558-4165-925E-2EFBF0C45F70}" type="datetimeFigureOut">
              <a:rPr lang="en-US" smtClean="0"/>
              <a:t>9/5/2017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66752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350442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D01E0B-6558-4165-925E-2EFBF0C45F70}" type="datetimeFigureOut">
              <a:rPr lang="en-US" smtClean="0"/>
              <a:t>9/5/2017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120F5-183D-4FAC-B3CB-1AC806BD3C16}" type="slidenum">
              <a:rPr lang="en-US" smtClean="0"/>
              <a:t>‹#›</a:t>
            </a:fld>
            <a:endParaRPr lang="en-US"/>
          </a:p>
        </p:txBody>
      </p:sp>
    </p:spTree>
    <p:extLst>
      <p:ext uri="{BB962C8B-B14F-4D97-AF65-F5344CB8AC3E}">
        <p14:creationId xmlns:p14="http://schemas.microsoft.com/office/powerpoint/2010/main" val="1351519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8D01E0B-6558-4165-925E-2EFBF0C45F70}" type="datetimeFigureOut">
              <a:rPr lang="en-US" smtClean="0"/>
              <a:t>9/5/2017</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8D120F5-183D-4FAC-B3CB-1AC806BD3C16}" type="slidenum">
              <a:rPr lang="en-US" smtClean="0"/>
              <a:t>‹#›</a:t>
            </a:fld>
            <a:endParaRPr lang="en-US"/>
          </a:p>
        </p:txBody>
      </p:sp>
    </p:spTree>
    <p:extLst>
      <p:ext uri="{BB962C8B-B14F-4D97-AF65-F5344CB8AC3E}">
        <p14:creationId xmlns:p14="http://schemas.microsoft.com/office/powerpoint/2010/main" val="107489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t="-2000" r="-9000"/>
          </a:stretch>
        </a:blipFill>
        <a:effectLst/>
      </p:bgPr>
    </p:bg>
    <p:spTree>
      <p:nvGrpSpPr>
        <p:cNvPr id="1" name=""/>
        <p:cNvGrpSpPr/>
        <p:nvPr/>
      </p:nvGrpSpPr>
      <p:grpSpPr>
        <a:xfrm>
          <a:off x="0" y="0"/>
          <a:ext cx="0" cy="0"/>
          <a:chOff x="0" y="0"/>
          <a:chExt cx="0" cy="0"/>
        </a:xfrm>
      </p:grpSpPr>
      <p:sp>
        <p:nvSpPr>
          <p:cNvPr id="6" name="TextBox 5"/>
          <p:cNvSpPr txBox="1"/>
          <p:nvPr/>
        </p:nvSpPr>
        <p:spPr>
          <a:xfrm>
            <a:off x="16908" y="477037"/>
            <a:ext cx="4886325" cy="1107996"/>
          </a:xfrm>
          <a:prstGeom prst="rect">
            <a:avLst/>
          </a:prstGeom>
          <a:noFill/>
        </p:spPr>
        <p:txBody>
          <a:bodyPr wrap="square" rtlCol="0">
            <a:spAutoFit/>
          </a:bodyPr>
          <a:lstStyle/>
          <a:p>
            <a:r>
              <a:rPr lang="en-US" sz="6600" dirty="0" smtClean="0">
                <a:latin typeface="KG Beneath Your Beautiful Chunk" panose="02000000000000000000" pitchFamily="2" charset="0"/>
              </a:rPr>
              <a:t>Fourth Grade</a:t>
            </a:r>
            <a:endParaRPr lang="en-US" sz="6600" dirty="0">
              <a:latin typeface="KG Beneath Your Beautiful Chunk" panose="02000000000000000000" pitchFamily="2" charset="0"/>
            </a:endParaRPr>
          </a:p>
        </p:txBody>
      </p:sp>
      <p:sp>
        <p:nvSpPr>
          <p:cNvPr id="8" name="TextBox 7"/>
          <p:cNvSpPr txBox="1"/>
          <p:nvPr/>
        </p:nvSpPr>
        <p:spPr>
          <a:xfrm>
            <a:off x="45171" y="62432"/>
            <a:ext cx="4722019" cy="769441"/>
          </a:xfrm>
          <a:prstGeom prst="rect">
            <a:avLst/>
          </a:prstGeom>
          <a:noFill/>
        </p:spPr>
        <p:txBody>
          <a:bodyPr wrap="square" rtlCol="0">
            <a:spAutoFit/>
          </a:bodyPr>
          <a:lstStyle/>
          <a:p>
            <a:r>
              <a:rPr lang="en-US" sz="4400" dirty="0" smtClean="0">
                <a:latin typeface="KG Red Hands" panose="02000505000000020004" pitchFamily="2" charset="0"/>
              </a:rPr>
              <a:t>Ms. </a:t>
            </a:r>
            <a:r>
              <a:rPr lang="en-US" sz="4400" dirty="0" err="1" smtClean="0">
                <a:latin typeface="KG Red Hands" panose="02000505000000020004" pitchFamily="2" charset="0"/>
              </a:rPr>
              <a:t>Frews</a:t>
            </a:r>
            <a:endParaRPr lang="en-US" sz="4400" dirty="0">
              <a:latin typeface="KG Red Hands" panose="02000505000000020004" pitchFamily="2" charset="0"/>
            </a:endParaRPr>
          </a:p>
        </p:txBody>
      </p:sp>
      <p:sp>
        <p:nvSpPr>
          <p:cNvPr id="15" name="TextBox 14"/>
          <p:cNvSpPr txBox="1"/>
          <p:nvPr/>
        </p:nvSpPr>
        <p:spPr>
          <a:xfrm>
            <a:off x="941696" y="3234145"/>
            <a:ext cx="2962279" cy="461665"/>
          </a:xfrm>
          <a:prstGeom prst="rect">
            <a:avLst/>
          </a:prstGeom>
          <a:noFill/>
        </p:spPr>
        <p:txBody>
          <a:bodyPr wrap="square" rtlCol="0">
            <a:spAutoFit/>
          </a:bodyPr>
          <a:lstStyle/>
          <a:p>
            <a:r>
              <a:rPr lang="en-US" sz="2400" dirty="0" smtClean="0">
                <a:latin typeface="KG Beneath Your Beautiful Chunk" panose="02000000000000000000" pitchFamily="2" charset="0"/>
              </a:rPr>
              <a:t>Hot Topics This Week!</a:t>
            </a:r>
            <a:endParaRPr lang="en-US" sz="2400" dirty="0">
              <a:latin typeface="KG Beneath Your Beautiful Chunk" panose="02000000000000000000" pitchFamily="2" charset="0"/>
            </a:endParaRPr>
          </a:p>
        </p:txBody>
      </p:sp>
      <p:sp>
        <p:nvSpPr>
          <p:cNvPr id="18" name="TextBox 17"/>
          <p:cNvSpPr txBox="1"/>
          <p:nvPr/>
        </p:nvSpPr>
        <p:spPr>
          <a:xfrm>
            <a:off x="799363" y="7747763"/>
            <a:ext cx="4456846" cy="461665"/>
          </a:xfrm>
          <a:prstGeom prst="rect">
            <a:avLst/>
          </a:prstGeom>
          <a:noFill/>
        </p:spPr>
        <p:txBody>
          <a:bodyPr wrap="square" rtlCol="0">
            <a:spAutoFit/>
          </a:bodyPr>
          <a:lstStyle/>
          <a:p>
            <a:r>
              <a:rPr lang="en-US" sz="2400" dirty="0" smtClean="0">
                <a:latin typeface="KG Beneath Your Beautiful Chunk" panose="02000000000000000000" pitchFamily="2" charset="0"/>
              </a:rPr>
              <a:t>A Message from Ms. Frew</a:t>
            </a:r>
            <a:endParaRPr lang="en-US" sz="2400" dirty="0">
              <a:latin typeface="KG Beneath Your Beautiful Chunk" panose="02000000000000000000" pitchFamily="2" charset="0"/>
            </a:endParaRPr>
          </a:p>
        </p:txBody>
      </p:sp>
      <p:sp>
        <p:nvSpPr>
          <p:cNvPr id="20" name="TextBox 19"/>
          <p:cNvSpPr txBox="1"/>
          <p:nvPr/>
        </p:nvSpPr>
        <p:spPr>
          <a:xfrm>
            <a:off x="45171" y="3695810"/>
            <a:ext cx="3258539" cy="3293209"/>
          </a:xfrm>
          <a:prstGeom prst="rect">
            <a:avLst/>
          </a:prstGeom>
          <a:noFill/>
        </p:spPr>
        <p:txBody>
          <a:bodyPr wrap="square" rtlCol="0">
            <a:spAutoFit/>
          </a:bodyPr>
          <a:lstStyle/>
          <a:p>
            <a:r>
              <a:rPr lang="en-US" sz="1600" dirty="0" smtClean="0">
                <a:latin typeface="KG Fall For You" panose="02000506000000020003" pitchFamily="2" charset="0"/>
              </a:rPr>
              <a:t>Math- Place Value, Rounding, Comparing and Ordering whole numbers</a:t>
            </a:r>
          </a:p>
          <a:p>
            <a:endParaRPr lang="en-US" sz="1600" dirty="0" smtClean="0">
              <a:latin typeface="KG Fall For You" panose="02000506000000020003" pitchFamily="2" charset="0"/>
            </a:endParaRPr>
          </a:p>
          <a:p>
            <a:r>
              <a:rPr lang="en-US" sz="1600" dirty="0" smtClean="0">
                <a:latin typeface="KG Fall For You" panose="02000506000000020003" pitchFamily="2" charset="0"/>
              </a:rPr>
              <a:t>ELA- Story Elements, Character traits</a:t>
            </a:r>
          </a:p>
          <a:p>
            <a:endParaRPr lang="en-US" sz="1600" dirty="0" smtClean="0">
              <a:latin typeface="KG Fall For You" panose="02000506000000020003" pitchFamily="2" charset="0"/>
            </a:endParaRPr>
          </a:p>
          <a:p>
            <a:r>
              <a:rPr lang="en-US" sz="1600" dirty="0" smtClean="0">
                <a:latin typeface="KG Fall For You" panose="02000506000000020003" pitchFamily="2" charset="0"/>
              </a:rPr>
              <a:t>Writing-Writing Process (POWER), Personal Narratives</a:t>
            </a:r>
          </a:p>
          <a:p>
            <a:endParaRPr lang="en-US" sz="1600" dirty="0" smtClean="0">
              <a:latin typeface="KG Fall For You" panose="02000506000000020003" pitchFamily="2" charset="0"/>
            </a:endParaRPr>
          </a:p>
          <a:p>
            <a:r>
              <a:rPr lang="en-US" sz="1600" dirty="0" smtClean="0">
                <a:latin typeface="KG Fall For You" panose="02000506000000020003" pitchFamily="2" charset="0"/>
              </a:rPr>
              <a:t>Word Study – Parts of Speech</a:t>
            </a:r>
          </a:p>
          <a:p>
            <a:endParaRPr lang="en-US" sz="1600" dirty="0" smtClean="0">
              <a:latin typeface="KG Fall For You" panose="02000506000000020003" pitchFamily="2" charset="0"/>
            </a:endParaRPr>
          </a:p>
          <a:p>
            <a:r>
              <a:rPr lang="en-US" sz="1600" dirty="0" smtClean="0">
                <a:latin typeface="KG Fall For You" panose="02000506000000020003" pitchFamily="2" charset="0"/>
              </a:rPr>
              <a:t>Science – Safety Rules, Scientific Method</a:t>
            </a:r>
          </a:p>
          <a:p>
            <a:endParaRPr lang="en-US" sz="1600" dirty="0" smtClean="0">
              <a:latin typeface="KG Fall For You" panose="02000506000000020003" pitchFamily="2" charset="0"/>
            </a:endParaRPr>
          </a:p>
          <a:p>
            <a:r>
              <a:rPr lang="en-US" sz="1600" dirty="0" smtClean="0">
                <a:latin typeface="KG Fall For You" panose="02000506000000020003" pitchFamily="2" charset="0"/>
              </a:rPr>
              <a:t>Social Studies- Map Features </a:t>
            </a:r>
            <a:endParaRPr lang="en-US" sz="1600" dirty="0">
              <a:latin typeface="KG Fall For You" panose="02000506000000020003" pitchFamily="2" charset="0"/>
            </a:endParaRPr>
          </a:p>
        </p:txBody>
      </p:sp>
      <p:sp>
        <p:nvSpPr>
          <p:cNvPr id="23" name="TextBox 22"/>
          <p:cNvSpPr txBox="1"/>
          <p:nvPr/>
        </p:nvSpPr>
        <p:spPr>
          <a:xfrm>
            <a:off x="45171" y="8178626"/>
            <a:ext cx="6728818" cy="954107"/>
          </a:xfrm>
          <a:prstGeom prst="rect">
            <a:avLst/>
          </a:prstGeom>
          <a:noFill/>
        </p:spPr>
        <p:txBody>
          <a:bodyPr wrap="square" rtlCol="0">
            <a:spAutoFit/>
          </a:bodyPr>
          <a:lstStyle/>
          <a:p>
            <a:r>
              <a:rPr lang="en-US" sz="1400" dirty="0" smtClean="0">
                <a:latin typeface="KG Fall For You" panose="02000506000000020003" pitchFamily="2" charset="0"/>
              </a:rPr>
              <a:t>Hello patriot parents! We are off to such a great start this year.  Please keep checking your emails so you stay up to date on all classroom and school wide information. If you have not yet, please sign up for my class BLOOMZ website.  If you need the paperwork again please let me know. Also, we are working on a way to get assignment pads so students can write their homework down nightly, however as of now we do not have any.   </a:t>
            </a:r>
            <a:endParaRPr lang="en-US" sz="1400" dirty="0">
              <a:latin typeface="KG Fall For You" panose="02000506000000020003" pitchFamily="2" charset="0"/>
            </a:endParaRPr>
          </a:p>
        </p:txBody>
      </p:sp>
      <p:sp>
        <p:nvSpPr>
          <p:cNvPr id="41" name="TextBox 40"/>
          <p:cNvSpPr txBox="1"/>
          <p:nvPr/>
        </p:nvSpPr>
        <p:spPr>
          <a:xfrm>
            <a:off x="-41020" y="7256189"/>
            <a:ext cx="6899020" cy="577081"/>
          </a:xfrm>
          <a:prstGeom prst="rect">
            <a:avLst/>
          </a:prstGeom>
          <a:noFill/>
        </p:spPr>
        <p:txBody>
          <a:bodyPr wrap="square" rtlCol="0">
            <a:spAutoFit/>
          </a:bodyPr>
          <a:lstStyle/>
          <a:p>
            <a:r>
              <a:rPr lang="en-US" sz="1050" dirty="0" smtClean="0">
                <a:solidFill>
                  <a:schemeClr val="bg1"/>
                </a:solidFill>
                <a:latin typeface="KG Red Hands" panose="02000505000000020004" pitchFamily="2" charset="0"/>
              </a:rPr>
              <a:t>Homework: Students will receive homework for the entire week every Monday.  They will have Math and ELA boxes to complete each night.  The entire assignment will be due on Friday mornings.</a:t>
            </a:r>
            <a:endParaRPr lang="en-US" sz="1050" dirty="0" smtClean="0">
              <a:solidFill>
                <a:schemeClr val="bg1"/>
              </a:solidFill>
              <a:latin typeface="KG Fall For You" panose="02000506000000020003" pitchFamily="2" charset="0"/>
            </a:endParaRPr>
          </a:p>
        </p:txBody>
      </p:sp>
      <p:sp>
        <p:nvSpPr>
          <p:cNvPr id="34" name="TextBox 33"/>
          <p:cNvSpPr txBox="1"/>
          <p:nvPr/>
        </p:nvSpPr>
        <p:spPr>
          <a:xfrm>
            <a:off x="4266141" y="2561372"/>
            <a:ext cx="2599638" cy="523220"/>
          </a:xfrm>
          <a:prstGeom prst="rect">
            <a:avLst/>
          </a:prstGeom>
          <a:noFill/>
        </p:spPr>
        <p:txBody>
          <a:bodyPr wrap="square" rtlCol="0">
            <a:spAutoFit/>
          </a:bodyPr>
          <a:lstStyle/>
          <a:p>
            <a:pPr algn="ctr"/>
            <a:r>
              <a:rPr lang="en-US" sz="2800" dirty="0" smtClean="0">
                <a:latin typeface="KG Beneath Your Beautiful Chunk" panose="02000000000000000000" pitchFamily="2" charset="0"/>
              </a:rPr>
              <a:t>Sept 4</a:t>
            </a:r>
            <a:r>
              <a:rPr lang="en-US" sz="2800" baseline="30000" dirty="0" smtClean="0">
                <a:latin typeface="KG Beneath Your Beautiful Chunk" panose="02000000000000000000" pitchFamily="2" charset="0"/>
              </a:rPr>
              <a:t>th</a:t>
            </a:r>
            <a:r>
              <a:rPr lang="en-US" sz="2800" dirty="0" smtClean="0">
                <a:latin typeface="KG Beneath Your Beautiful Chunk" panose="02000000000000000000" pitchFamily="2" charset="0"/>
              </a:rPr>
              <a:t> – Sept 8</a:t>
            </a:r>
            <a:r>
              <a:rPr lang="en-US" sz="2800" baseline="30000" dirty="0" smtClean="0">
                <a:latin typeface="KG Beneath Your Beautiful Chunk" panose="02000000000000000000" pitchFamily="2" charset="0"/>
              </a:rPr>
              <a:t>th</a:t>
            </a:r>
            <a:r>
              <a:rPr lang="en-US" sz="2800" dirty="0" smtClean="0">
                <a:latin typeface="KG Beneath Your Beautiful Chunk" panose="02000000000000000000" pitchFamily="2" charset="0"/>
              </a:rPr>
              <a:t> </a:t>
            </a:r>
            <a:endParaRPr lang="en-US" sz="2800" dirty="0" smtClean="0">
              <a:latin typeface="KG Beneath Your Beautiful Chunk" panose="02000000000000000000" pitchFamily="2" charset="0"/>
            </a:endParaRPr>
          </a:p>
        </p:txBody>
      </p:sp>
      <p:sp>
        <p:nvSpPr>
          <p:cNvPr id="52" name="TextBox 51"/>
          <p:cNvSpPr txBox="1"/>
          <p:nvPr/>
        </p:nvSpPr>
        <p:spPr>
          <a:xfrm>
            <a:off x="4344063" y="3237612"/>
            <a:ext cx="2443795" cy="461665"/>
          </a:xfrm>
          <a:prstGeom prst="rect">
            <a:avLst/>
          </a:prstGeom>
          <a:noFill/>
        </p:spPr>
        <p:txBody>
          <a:bodyPr wrap="square" rtlCol="0">
            <a:spAutoFit/>
          </a:bodyPr>
          <a:lstStyle/>
          <a:p>
            <a:r>
              <a:rPr lang="en-US" sz="2400" dirty="0" smtClean="0">
                <a:latin typeface="KG Beneath Your Beautiful Chunk" panose="02000000000000000000" pitchFamily="2" charset="0"/>
              </a:rPr>
              <a:t>Important Dates</a:t>
            </a:r>
            <a:endParaRPr lang="en-US" sz="2400" dirty="0">
              <a:latin typeface="KG Beneath Your Beautiful Chunk" panose="02000000000000000000" pitchFamily="2" charset="0"/>
            </a:endParaRPr>
          </a:p>
        </p:txBody>
      </p:sp>
      <p:sp>
        <p:nvSpPr>
          <p:cNvPr id="40" name="TextBox 39"/>
          <p:cNvSpPr txBox="1"/>
          <p:nvPr/>
        </p:nvSpPr>
        <p:spPr>
          <a:xfrm>
            <a:off x="3549045" y="3773296"/>
            <a:ext cx="3181695" cy="2862322"/>
          </a:xfrm>
          <a:prstGeom prst="rect">
            <a:avLst/>
          </a:prstGeom>
          <a:noFill/>
        </p:spPr>
        <p:txBody>
          <a:bodyPr wrap="square" rtlCol="0">
            <a:spAutoFit/>
          </a:bodyPr>
          <a:lstStyle/>
          <a:p>
            <a:r>
              <a:rPr lang="en-US" dirty="0" smtClean="0">
                <a:latin typeface="KG Fall For You" panose="02000506000000020003" pitchFamily="2" charset="0"/>
              </a:rPr>
              <a:t>Sept 5</a:t>
            </a:r>
            <a:r>
              <a:rPr lang="en-US" baseline="30000" dirty="0" smtClean="0">
                <a:latin typeface="KG Fall For You" panose="02000506000000020003" pitchFamily="2" charset="0"/>
              </a:rPr>
              <a:t>th</a:t>
            </a:r>
            <a:r>
              <a:rPr lang="en-US" dirty="0" smtClean="0">
                <a:latin typeface="KG Fall For You" panose="02000506000000020003" pitchFamily="2" charset="0"/>
              </a:rPr>
              <a:t> – Charleston Wrap Fundraiser Kick Off</a:t>
            </a:r>
          </a:p>
          <a:p>
            <a:endParaRPr lang="en-US" dirty="0" smtClean="0">
              <a:latin typeface="KG Fall For You" panose="02000506000000020003" pitchFamily="2" charset="0"/>
            </a:endParaRPr>
          </a:p>
          <a:p>
            <a:r>
              <a:rPr lang="en-US" dirty="0" smtClean="0">
                <a:latin typeface="KG Fall For You" panose="02000506000000020003" pitchFamily="2" charset="0"/>
              </a:rPr>
              <a:t>Sept 5</a:t>
            </a:r>
            <a:r>
              <a:rPr lang="en-US" baseline="30000" dirty="0" smtClean="0">
                <a:latin typeface="KG Fall For You" panose="02000506000000020003" pitchFamily="2" charset="0"/>
              </a:rPr>
              <a:t>th -</a:t>
            </a:r>
            <a:r>
              <a:rPr lang="en-US" dirty="0" smtClean="0">
                <a:latin typeface="KG Fall For You" panose="02000506000000020003" pitchFamily="2" charset="0"/>
              </a:rPr>
              <a:t> 4</a:t>
            </a:r>
            <a:r>
              <a:rPr lang="en-US" baseline="30000" dirty="0" smtClean="0">
                <a:latin typeface="KG Fall For You" panose="02000506000000020003" pitchFamily="2" charset="0"/>
              </a:rPr>
              <a:t>th</a:t>
            </a:r>
            <a:r>
              <a:rPr lang="en-US" dirty="0" smtClean="0">
                <a:latin typeface="KG Fall For You" panose="02000506000000020003" pitchFamily="2" charset="0"/>
              </a:rPr>
              <a:t> Grade Wave (C Day)</a:t>
            </a:r>
          </a:p>
          <a:p>
            <a:endParaRPr lang="en-US" dirty="0" smtClean="0">
              <a:latin typeface="KG Fall For You" panose="02000506000000020003" pitchFamily="2" charset="0"/>
            </a:endParaRPr>
          </a:p>
          <a:p>
            <a:r>
              <a:rPr lang="en-US" dirty="0" smtClean="0">
                <a:latin typeface="KG Fall For You" panose="02000506000000020003" pitchFamily="2" charset="0"/>
              </a:rPr>
              <a:t>Sept 11</a:t>
            </a:r>
            <a:r>
              <a:rPr lang="en-US" baseline="30000" dirty="0" smtClean="0">
                <a:latin typeface="KG Fall For You" panose="02000506000000020003" pitchFamily="2" charset="0"/>
              </a:rPr>
              <a:t>th -</a:t>
            </a:r>
            <a:r>
              <a:rPr lang="en-US" dirty="0" smtClean="0">
                <a:latin typeface="KG Fall For You" panose="02000506000000020003" pitchFamily="2" charset="0"/>
              </a:rPr>
              <a:t> National Day</a:t>
            </a:r>
          </a:p>
          <a:p>
            <a:endParaRPr lang="en-US" dirty="0" smtClean="0">
              <a:latin typeface="KG Fall For You" panose="02000506000000020003" pitchFamily="2" charset="0"/>
            </a:endParaRPr>
          </a:p>
          <a:p>
            <a:r>
              <a:rPr lang="en-US" dirty="0" smtClean="0">
                <a:latin typeface="KG Fall For You" panose="02000506000000020003" pitchFamily="2" charset="0"/>
              </a:rPr>
              <a:t>Sept 21</a:t>
            </a:r>
            <a:r>
              <a:rPr lang="en-US" baseline="30000" dirty="0" smtClean="0">
                <a:latin typeface="KG Fall For You" panose="02000506000000020003" pitchFamily="2" charset="0"/>
              </a:rPr>
              <a:t>st</a:t>
            </a:r>
            <a:r>
              <a:rPr lang="en-US" dirty="0" smtClean="0">
                <a:latin typeface="KG Fall For You" panose="02000506000000020003" pitchFamily="2" charset="0"/>
              </a:rPr>
              <a:t> – No School for students</a:t>
            </a:r>
          </a:p>
          <a:p>
            <a:endParaRPr lang="en-US" dirty="0" smtClean="0">
              <a:latin typeface="KG Fall For You" panose="02000506000000020003" pitchFamily="2" charset="0"/>
            </a:endParaRPr>
          </a:p>
          <a:p>
            <a:r>
              <a:rPr lang="en-US" dirty="0" smtClean="0">
                <a:latin typeface="KG Fall For You" panose="02000506000000020003" pitchFamily="2" charset="0"/>
              </a:rPr>
              <a:t>Sept 25</a:t>
            </a:r>
            <a:r>
              <a:rPr lang="en-US" baseline="30000" dirty="0" smtClean="0">
                <a:latin typeface="KG Fall For You" panose="02000506000000020003" pitchFamily="2" charset="0"/>
              </a:rPr>
              <a:t>th</a:t>
            </a:r>
            <a:r>
              <a:rPr lang="en-US" dirty="0" smtClean="0">
                <a:latin typeface="KG Fall For You" panose="02000506000000020003" pitchFamily="2" charset="0"/>
              </a:rPr>
              <a:t> – Open House 5:30-7 </a:t>
            </a:r>
            <a:endParaRPr lang="en-US" dirty="0" smtClean="0">
              <a:latin typeface="KG Fall For You" panose="02000506000000020003" pitchFamily="2" charset="0"/>
            </a:endParaRPr>
          </a:p>
        </p:txBody>
      </p:sp>
    </p:spTree>
    <p:extLst>
      <p:ext uri="{BB962C8B-B14F-4D97-AF65-F5344CB8AC3E}">
        <p14:creationId xmlns:p14="http://schemas.microsoft.com/office/powerpoint/2010/main" val="4823801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ack hyperlink">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0000"/>
      </a:hlink>
      <a:folHlink>
        <a:srgbClr val="00000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906</TotalTime>
  <Words>226</Words>
  <Application>Microsoft Office PowerPoint</Application>
  <PresentationFormat>Letter Paper (8.5x11 in)</PresentationFormat>
  <Paragraphs>28</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KG Red Hands</vt:lpstr>
      <vt:lpstr>Calibri Light</vt:lpstr>
      <vt:lpstr>Arial</vt:lpstr>
      <vt:lpstr>KG Beneath Your Beautiful Chunk</vt:lpstr>
      <vt:lpstr>KG Fall For You</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Jasmine D</dc:creator>
  <cp:lastModifiedBy>Breana Frew</cp:lastModifiedBy>
  <cp:revision>33</cp:revision>
  <dcterms:created xsi:type="dcterms:W3CDTF">2015-06-30T23:19:01Z</dcterms:created>
  <dcterms:modified xsi:type="dcterms:W3CDTF">2017-09-06T01:06:22Z</dcterms:modified>
</cp:coreProperties>
</file>