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8" r:id="rId2"/>
  </p:sldIdLst>
  <p:sldSz cx="6858000" cy="9144000" type="letter"/>
  <p:notesSz cx="6858000" cy="9144000"/>
  <p:embeddedFontLst>
    <p:embeddedFont>
      <p:font typeface="Calibri" panose="020F0502020204030204" pitchFamily="34" charset="0"/>
      <p:regular r:id="rId3"/>
      <p:bold r:id="rId4"/>
      <p:italic r:id="rId5"/>
      <p:boldItalic r:id="rId6"/>
    </p:embeddedFont>
    <p:embeddedFont>
      <p:font typeface="KG Beneath Your Beautiful Chunk" panose="020B0604020202020204" charset="0"/>
      <p:regular r:id="rId7"/>
    </p:embeddedFont>
    <p:embeddedFont>
      <p:font typeface="KG Fall For You" panose="020B0604020202020204" charset="0"/>
      <p:regular r:id="rId8"/>
    </p:embeddedFont>
    <p:embeddedFont>
      <p:font typeface="Calibri Light" panose="020F0302020204030204" pitchFamily="34" charset="0"/>
      <p:regular r:id="rId9"/>
      <p:italic r:id="rId10"/>
    </p:embeddedFont>
    <p:embeddedFont>
      <p:font typeface="KG Red Hands"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8" d="100"/>
          <a:sy n="78" d="100"/>
        </p:scale>
        <p:origin x="2250" y="10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9/17/2017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Pages/ResponsePage.aspx?id=2oj0MM90xkqfNEBYMyDapMDmIuhAdQZDgsm5l12bdZBUOEY3UENJT0ZHT09ZMVhHRkVMQVM0SUkzTS4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107996"/>
          </a:xfrm>
          <a:prstGeom prst="rect">
            <a:avLst/>
          </a:prstGeom>
          <a:noFill/>
        </p:spPr>
        <p:txBody>
          <a:bodyPr wrap="square" rtlCol="0">
            <a:spAutoFit/>
          </a:bodyPr>
          <a:lstStyle/>
          <a:p>
            <a:r>
              <a:rPr lang="en-US" sz="6600" dirty="0" smtClean="0">
                <a:latin typeface="KG Beneath Your Beautiful Chunk" panose="02000000000000000000" pitchFamily="2" charset="0"/>
              </a:rPr>
              <a:t>Fourth Grade</a:t>
            </a:r>
            <a:endParaRPr lang="en-US" sz="6600" dirty="0">
              <a:latin typeface="KG Beneath Your Beautiful Chunk" panose="02000000000000000000" pitchFamily="2" charset="0"/>
            </a:endParaRPr>
          </a:p>
        </p:txBody>
      </p:sp>
      <p:sp>
        <p:nvSpPr>
          <p:cNvPr id="8" name="TextBox 7"/>
          <p:cNvSpPr txBox="1"/>
          <p:nvPr/>
        </p:nvSpPr>
        <p:spPr>
          <a:xfrm>
            <a:off x="45171" y="62432"/>
            <a:ext cx="4722019" cy="769441"/>
          </a:xfrm>
          <a:prstGeom prst="rect">
            <a:avLst/>
          </a:prstGeom>
          <a:noFill/>
        </p:spPr>
        <p:txBody>
          <a:bodyPr wrap="square" rtlCol="0">
            <a:spAutoFit/>
          </a:bodyPr>
          <a:lstStyle/>
          <a:p>
            <a:r>
              <a:rPr lang="en-US" sz="4400" dirty="0" smtClean="0">
                <a:latin typeface="KG Red Hands" panose="02000505000000020004" pitchFamily="2" charset="0"/>
              </a:rPr>
              <a:t>Ms. </a:t>
            </a:r>
            <a:r>
              <a:rPr lang="en-US" sz="4400" dirty="0" err="1" smtClean="0">
                <a:latin typeface="KG Red Hands" panose="02000505000000020004" pitchFamily="2" charset="0"/>
              </a:rPr>
              <a:t>Frews</a:t>
            </a:r>
            <a:endParaRPr lang="en-US" sz="4400" dirty="0">
              <a:latin typeface="KG Red Hands" panose="02000505000000020004" pitchFamily="2" charset="0"/>
            </a:endParaRPr>
          </a:p>
        </p:txBody>
      </p:sp>
      <p:sp>
        <p:nvSpPr>
          <p:cNvPr id="15" name="TextBox 14"/>
          <p:cNvSpPr txBox="1"/>
          <p:nvPr/>
        </p:nvSpPr>
        <p:spPr>
          <a:xfrm>
            <a:off x="941696" y="3234145"/>
            <a:ext cx="2962279" cy="461665"/>
          </a:xfrm>
          <a:prstGeom prst="rect">
            <a:avLst/>
          </a:prstGeom>
          <a:noFill/>
        </p:spPr>
        <p:txBody>
          <a:bodyPr wrap="square" rtlCol="0">
            <a:spAutoFit/>
          </a:bodyPr>
          <a:lstStyle/>
          <a:p>
            <a:r>
              <a:rPr lang="en-US" sz="2400" dirty="0" smtClean="0">
                <a:latin typeface="KG Beneath Your Beautiful Chunk" panose="02000000000000000000" pitchFamily="2" charset="0"/>
              </a:rPr>
              <a:t>Hot Topics This Week!</a:t>
            </a:r>
            <a:endParaRPr lang="en-US" sz="2400" dirty="0">
              <a:latin typeface="KG Beneath Your Beautiful Chunk" panose="02000000000000000000" pitchFamily="2" charset="0"/>
            </a:endParaRPr>
          </a:p>
        </p:txBody>
      </p:sp>
      <p:sp>
        <p:nvSpPr>
          <p:cNvPr id="18" name="TextBox 17"/>
          <p:cNvSpPr txBox="1"/>
          <p:nvPr/>
        </p:nvSpPr>
        <p:spPr>
          <a:xfrm>
            <a:off x="799363" y="7747763"/>
            <a:ext cx="4456846" cy="461665"/>
          </a:xfrm>
          <a:prstGeom prst="rect">
            <a:avLst/>
          </a:prstGeom>
          <a:noFill/>
        </p:spPr>
        <p:txBody>
          <a:bodyPr wrap="square" rtlCol="0">
            <a:spAutoFit/>
          </a:bodyPr>
          <a:lstStyle/>
          <a:p>
            <a:r>
              <a:rPr lang="en-US" sz="2400" dirty="0" smtClean="0">
                <a:latin typeface="KG Beneath Your Beautiful Chunk" panose="02000000000000000000" pitchFamily="2" charset="0"/>
              </a:rPr>
              <a:t>A Message from Ms. Frew</a:t>
            </a:r>
            <a:endParaRPr lang="en-US" sz="2400" dirty="0">
              <a:latin typeface="KG Beneath Your Beautiful Chunk" panose="02000000000000000000" pitchFamily="2" charset="0"/>
            </a:endParaRPr>
          </a:p>
        </p:txBody>
      </p:sp>
      <p:sp>
        <p:nvSpPr>
          <p:cNvPr id="20" name="TextBox 19"/>
          <p:cNvSpPr txBox="1"/>
          <p:nvPr/>
        </p:nvSpPr>
        <p:spPr>
          <a:xfrm>
            <a:off x="45171" y="3695810"/>
            <a:ext cx="3258539" cy="3108543"/>
          </a:xfrm>
          <a:prstGeom prst="rect">
            <a:avLst/>
          </a:prstGeom>
          <a:noFill/>
        </p:spPr>
        <p:txBody>
          <a:bodyPr wrap="square" rtlCol="0">
            <a:spAutoFit/>
          </a:bodyPr>
          <a:lstStyle/>
          <a:p>
            <a:r>
              <a:rPr lang="en-US" sz="1400" dirty="0" smtClean="0">
                <a:latin typeface="KG Fall For You" panose="02000506000000020003" pitchFamily="2" charset="0"/>
              </a:rPr>
              <a:t>Math- Adding and Subtracting whole numbers, Rounding</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ELA- Story Elements, Character traits, Starting classroom novel “Tales of a 4</a:t>
            </a:r>
            <a:r>
              <a:rPr lang="en-US" sz="1400" baseline="30000" dirty="0" smtClean="0">
                <a:latin typeface="KG Fall For You" panose="02000506000000020003" pitchFamily="2" charset="0"/>
              </a:rPr>
              <a:t>th</a:t>
            </a:r>
            <a:r>
              <a:rPr lang="en-US" sz="1400" dirty="0" smtClean="0">
                <a:latin typeface="KG Fall For You" panose="02000506000000020003" pitchFamily="2" charset="0"/>
              </a:rPr>
              <a:t> Grade Nothing”</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Writing-Writing Process (POWER), Personal Narratives, </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Word Study – Parts of Speech</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Science – Scientific Method, Moon Phases</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Social Studies- Map Features </a:t>
            </a:r>
            <a:endParaRPr lang="en-US" sz="1400" dirty="0">
              <a:latin typeface="KG Fall For You" panose="02000506000000020003" pitchFamily="2" charset="0"/>
            </a:endParaRPr>
          </a:p>
        </p:txBody>
      </p:sp>
      <p:sp>
        <p:nvSpPr>
          <p:cNvPr id="23" name="TextBox 22"/>
          <p:cNvSpPr txBox="1"/>
          <p:nvPr/>
        </p:nvSpPr>
        <p:spPr>
          <a:xfrm>
            <a:off x="45171" y="8178626"/>
            <a:ext cx="6728818" cy="954107"/>
          </a:xfrm>
          <a:prstGeom prst="rect">
            <a:avLst/>
          </a:prstGeom>
          <a:noFill/>
        </p:spPr>
        <p:txBody>
          <a:bodyPr wrap="square" rtlCol="0">
            <a:spAutoFit/>
          </a:bodyPr>
          <a:lstStyle/>
          <a:p>
            <a:r>
              <a:rPr lang="en-US" sz="1400" dirty="0" smtClean="0">
                <a:latin typeface="KG Fall For You" panose="02000506000000020003" pitchFamily="2" charset="0"/>
              </a:rPr>
              <a:t>Hello patriot parents! We are off to such a great start this year.  Please keep checking your emails so you stay up to date on all classroom and school wide information. If you have not yet, please sign up for my class BLOOMZ website.  If you need the paperwork again please let me know. Also, I have printed out a homework calendar for all students, in place of assignment pads for the time being.</a:t>
            </a:r>
            <a:endParaRPr lang="en-US" sz="1400" dirty="0">
              <a:latin typeface="KG Fall For You" panose="02000506000000020003" pitchFamily="2" charset="0"/>
            </a:endParaRPr>
          </a:p>
        </p:txBody>
      </p:sp>
      <p:sp>
        <p:nvSpPr>
          <p:cNvPr id="41" name="TextBox 40"/>
          <p:cNvSpPr txBox="1"/>
          <p:nvPr/>
        </p:nvSpPr>
        <p:spPr>
          <a:xfrm>
            <a:off x="-41020" y="7256189"/>
            <a:ext cx="6899020" cy="577081"/>
          </a:xfrm>
          <a:prstGeom prst="rect">
            <a:avLst/>
          </a:prstGeom>
          <a:noFill/>
        </p:spPr>
        <p:txBody>
          <a:bodyPr wrap="square" rtlCol="0">
            <a:spAutoFit/>
          </a:bodyPr>
          <a:lstStyle/>
          <a:p>
            <a:r>
              <a:rPr lang="en-US" sz="1050" dirty="0" smtClean="0">
                <a:solidFill>
                  <a:schemeClr val="bg1"/>
                </a:solidFill>
                <a:latin typeface="KG Red Hands" panose="02000505000000020004" pitchFamily="2" charset="0"/>
              </a:rPr>
              <a:t>Homework: Students will receive homework for the entire week every Monday.  They will have Math and ELA boxes to complete each night.  The entire assignment will be due on Friday mornings</a:t>
            </a:r>
            <a:r>
              <a:rPr lang="en-US" sz="1050" smtClean="0">
                <a:solidFill>
                  <a:schemeClr val="bg1"/>
                </a:solidFill>
                <a:latin typeface="KG Red Hands" panose="02000505000000020004" pitchFamily="2" charset="0"/>
              </a:rPr>
              <a:t>. </a:t>
            </a:r>
            <a:endParaRPr lang="en-US" sz="1050" dirty="0" smtClean="0">
              <a:solidFill>
                <a:schemeClr val="bg1"/>
              </a:solidFill>
              <a:latin typeface="KG Fall For You" panose="02000506000000020003" pitchFamily="2" charset="0"/>
            </a:endParaRPr>
          </a:p>
        </p:txBody>
      </p:sp>
      <p:sp>
        <p:nvSpPr>
          <p:cNvPr id="34" name="TextBox 33"/>
          <p:cNvSpPr txBox="1"/>
          <p:nvPr/>
        </p:nvSpPr>
        <p:spPr>
          <a:xfrm>
            <a:off x="4258362" y="2440795"/>
            <a:ext cx="2599638" cy="954107"/>
          </a:xfrm>
          <a:prstGeom prst="rect">
            <a:avLst/>
          </a:prstGeom>
          <a:noFill/>
        </p:spPr>
        <p:txBody>
          <a:bodyPr wrap="square" rtlCol="0">
            <a:spAutoFit/>
          </a:bodyPr>
          <a:lstStyle/>
          <a:p>
            <a:pPr algn="ctr"/>
            <a:r>
              <a:rPr lang="en-US" sz="2800" dirty="0" smtClean="0">
                <a:latin typeface="KG Beneath Your Beautiful Chunk" panose="02000000000000000000" pitchFamily="2" charset="0"/>
              </a:rPr>
              <a:t>Sept 19</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 Sept 26</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a:t>
            </a:r>
          </a:p>
        </p:txBody>
      </p:sp>
      <p:sp>
        <p:nvSpPr>
          <p:cNvPr id="52" name="TextBox 51"/>
          <p:cNvSpPr txBox="1"/>
          <p:nvPr/>
        </p:nvSpPr>
        <p:spPr>
          <a:xfrm>
            <a:off x="4344063" y="3237612"/>
            <a:ext cx="2443795" cy="461665"/>
          </a:xfrm>
          <a:prstGeom prst="rect">
            <a:avLst/>
          </a:prstGeom>
          <a:noFill/>
        </p:spPr>
        <p:txBody>
          <a:bodyPr wrap="square" rtlCol="0">
            <a:spAutoFit/>
          </a:bodyPr>
          <a:lstStyle/>
          <a:p>
            <a:r>
              <a:rPr lang="en-US" sz="2400" dirty="0" smtClean="0">
                <a:latin typeface="KG Beneath Your Beautiful Chunk" panose="02000000000000000000" pitchFamily="2" charset="0"/>
              </a:rPr>
              <a:t>Important Dates</a:t>
            </a:r>
            <a:endParaRPr lang="en-US" sz="2400" dirty="0">
              <a:latin typeface="KG Beneath Your Beautiful Chunk" panose="02000000000000000000" pitchFamily="2" charset="0"/>
            </a:endParaRPr>
          </a:p>
        </p:txBody>
      </p:sp>
      <p:sp>
        <p:nvSpPr>
          <p:cNvPr id="40" name="TextBox 39"/>
          <p:cNvSpPr txBox="1"/>
          <p:nvPr/>
        </p:nvSpPr>
        <p:spPr>
          <a:xfrm>
            <a:off x="3549045" y="3773296"/>
            <a:ext cx="3181695" cy="4154984"/>
          </a:xfrm>
          <a:prstGeom prst="rect">
            <a:avLst/>
          </a:prstGeom>
          <a:noFill/>
        </p:spPr>
        <p:txBody>
          <a:bodyPr wrap="square" rtlCol="0">
            <a:spAutoFit/>
          </a:bodyPr>
          <a:lstStyle/>
          <a:p>
            <a:r>
              <a:rPr lang="en-US" dirty="0" smtClean="0">
                <a:latin typeface="KG Fall For You" panose="02000506000000020003" pitchFamily="2" charset="0"/>
              </a:rPr>
              <a:t>Sept 21</a:t>
            </a:r>
            <a:r>
              <a:rPr lang="en-US" baseline="30000" dirty="0" smtClean="0">
                <a:latin typeface="KG Fall For You" panose="02000506000000020003" pitchFamily="2" charset="0"/>
              </a:rPr>
              <a:t>st</a:t>
            </a:r>
            <a:r>
              <a:rPr lang="en-US" dirty="0" smtClean="0">
                <a:latin typeface="KG Fall For You" panose="02000506000000020003" pitchFamily="2" charset="0"/>
              </a:rPr>
              <a:t> – No School for students</a:t>
            </a:r>
          </a:p>
          <a:p>
            <a:r>
              <a:rPr lang="en-US" dirty="0" smtClean="0">
                <a:latin typeface="KG Fall For You" panose="02000506000000020003" pitchFamily="2" charset="0"/>
              </a:rPr>
              <a:t>Sept 25</a:t>
            </a:r>
            <a:r>
              <a:rPr lang="en-US" baseline="30000" dirty="0" smtClean="0">
                <a:latin typeface="KG Fall For You" panose="02000506000000020003" pitchFamily="2" charset="0"/>
              </a:rPr>
              <a:t>th</a:t>
            </a:r>
            <a:r>
              <a:rPr lang="en-US" dirty="0" smtClean="0">
                <a:latin typeface="KG Fall For You" panose="02000506000000020003" pitchFamily="2" charset="0"/>
              </a:rPr>
              <a:t> – Open House 5:30-7</a:t>
            </a:r>
          </a:p>
          <a:p>
            <a:r>
              <a:rPr lang="en-US" dirty="0" smtClean="0">
                <a:latin typeface="KG Fall For You" panose="02000506000000020003" pitchFamily="2" charset="0"/>
              </a:rPr>
              <a:t>Sept 27</a:t>
            </a:r>
            <a:r>
              <a:rPr lang="en-US" baseline="30000" dirty="0" smtClean="0">
                <a:latin typeface="KG Fall For You" panose="02000506000000020003" pitchFamily="2" charset="0"/>
              </a:rPr>
              <a:t>th</a:t>
            </a:r>
            <a:r>
              <a:rPr lang="en-US" dirty="0" smtClean="0">
                <a:latin typeface="KG Fall For You" panose="02000506000000020003" pitchFamily="2" charset="0"/>
              </a:rPr>
              <a:t> – Book Fair Opens</a:t>
            </a:r>
          </a:p>
          <a:p>
            <a:r>
              <a:rPr lang="en-US" dirty="0" smtClean="0">
                <a:latin typeface="KG Fall For You" panose="02000506000000020003" pitchFamily="2" charset="0"/>
              </a:rPr>
              <a:t>Sept 28</a:t>
            </a:r>
            <a:r>
              <a:rPr lang="en-US" baseline="30000" dirty="0" smtClean="0">
                <a:latin typeface="KG Fall For You" panose="02000506000000020003" pitchFamily="2" charset="0"/>
              </a:rPr>
              <a:t>th</a:t>
            </a:r>
            <a:r>
              <a:rPr lang="en-US" dirty="0" smtClean="0">
                <a:latin typeface="KG Fall For You" panose="02000506000000020003" pitchFamily="2" charset="0"/>
              </a:rPr>
              <a:t> – Mid </a:t>
            </a:r>
            <a:r>
              <a:rPr lang="en-US" smtClean="0">
                <a:latin typeface="KG Fall For You" panose="02000506000000020003" pitchFamily="2" charset="0"/>
              </a:rPr>
              <a:t>Terms Reports</a:t>
            </a:r>
            <a:endParaRPr lang="en-US" dirty="0">
              <a:latin typeface="KG Fall For You" panose="02000506000000020003" pitchFamily="2" charset="0"/>
            </a:endParaRPr>
          </a:p>
          <a:p>
            <a:r>
              <a:rPr lang="en-US" sz="1200" dirty="0" smtClean="0"/>
              <a:t>*Mrs</a:t>
            </a:r>
            <a:r>
              <a:rPr lang="en-US" sz="1200" dirty="0"/>
              <a:t>. Mayberry and Mrs. </a:t>
            </a:r>
            <a:r>
              <a:rPr lang="en-US" sz="1200" dirty="0" err="1"/>
              <a:t>Kight</a:t>
            </a:r>
            <a:r>
              <a:rPr lang="en-US" sz="1200" dirty="0"/>
              <a:t> will be kicking off Science Olympiad practices soon, and they'd like to get some feedback about how many students would be interested in joining the team.  They have created this Microsoft Form for</a:t>
            </a:r>
            <a:r>
              <a:rPr lang="en-US" dirty="0"/>
              <a:t> </a:t>
            </a:r>
            <a:r>
              <a:rPr lang="en-US" sz="1200" dirty="0"/>
              <a:t>parents of any interested students to fill out. Please check out the link below.</a:t>
            </a:r>
          </a:p>
          <a:p>
            <a:endParaRPr lang="en-US" sz="1000" dirty="0"/>
          </a:p>
          <a:p>
            <a:r>
              <a:rPr lang="en-US" sz="1000" dirty="0">
                <a:hlinkClick r:id="rId3"/>
              </a:rPr>
              <a:t>https://forms.office.com/Pages/ResponsePage.aspx?id=2oj0MM90xkqfNEBYMyDapMDmIuhAdQZDgsm5l12bdZBUOEY3UENJT0ZHT09ZMVhHRkVMQVM0SUkzTS4u</a:t>
            </a:r>
            <a:r>
              <a:rPr lang="en-US" dirty="0"/>
              <a:t> </a:t>
            </a:r>
            <a:br>
              <a:rPr lang="en-US" dirty="0"/>
            </a:br>
            <a:endParaRPr lang="en-US" dirty="0"/>
          </a:p>
          <a:p>
            <a:r>
              <a:rPr lang="en-US" dirty="0"/>
              <a:t/>
            </a:r>
            <a:br>
              <a:rPr lang="en-US" dirty="0"/>
            </a:br>
            <a:endParaRPr lang="en-US" dirty="0"/>
          </a:p>
        </p:txBody>
      </p:sp>
    </p:spTree>
    <p:extLst>
      <p:ext uri="{BB962C8B-B14F-4D97-AF65-F5344CB8AC3E}">
        <p14:creationId xmlns:p14="http://schemas.microsoft.com/office/powerpoint/2010/main" val="4823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915</TotalTime>
  <Words>236</Words>
  <Application>Microsoft Office PowerPoint</Application>
  <PresentationFormat>Letter Paper (8.5x11 in)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KG Beneath Your Beautiful Chunk</vt:lpstr>
      <vt:lpstr>KG Fall For You</vt:lpstr>
      <vt:lpstr>Calibri Light</vt:lpstr>
      <vt:lpstr>KG Red Hands</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Breana Frew</cp:lastModifiedBy>
  <cp:revision>38</cp:revision>
  <dcterms:created xsi:type="dcterms:W3CDTF">2015-06-30T23:19:01Z</dcterms:created>
  <dcterms:modified xsi:type="dcterms:W3CDTF">2017-09-17T21:47:01Z</dcterms:modified>
</cp:coreProperties>
</file>