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8" r:id="rId2"/>
  </p:sldIdLst>
  <p:sldSz cx="6858000" cy="9144000" type="letter"/>
  <p:notesSz cx="6858000" cy="9144000"/>
  <p:embeddedFontLst>
    <p:embeddedFont>
      <p:font typeface="KG Fall For You" panose="020B0604020202020204" charset="0"/>
      <p:regular r:id="rId3"/>
    </p:embeddedFont>
    <p:embeddedFont>
      <p:font typeface="KG Beneath Your Beautiful Chunk" panose="020B0604020202020204" charset="0"/>
      <p:regular r:id="rId4"/>
    </p:embeddedFont>
    <p:embeddedFont>
      <p:font typeface="Calibri Light" panose="020F0302020204030204" pitchFamily="34" charset="0"/>
      <p:regular r:id="rId5"/>
      <p:italic r:id="rId6"/>
    </p:embeddedFont>
    <p:embeddedFont>
      <p:font typeface="Calibri" panose="020F0502020204030204" pitchFamily="34" charset="0"/>
      <p:regular r:id="rId7"/>
      <p:bold r:id="rId8"/>
      <p:italic r:id="rId9"/>
      <p:boldItalic r:id="rId10"/>
    </p:embeddedFont>
    <p:embeddedFont>
      <p:font typeface="KG Red Hands"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6"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4660"/>
  </p:normalViewPr>
  <p:slideViewPr>
    <p:cSldViewPr snapToGrid="0">
      <p:cViewPr varScale="1">
        <p:scale>
          <a:sx n="78" d="100"/>
          <a:sy n="78" d="100"/>
        </p:scale>
        <p:origin x="2250" y="-48"/>
      </p:cViewPr>
      <p:guideLst>
        <p:guide orient="horz" pos="2856"/>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212054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44354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31467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428194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D01E0B-6558-4165-925E-2EFBF0C45F70}"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22934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D01E0B-6558-4165-925E-2EFBF0C45F70}"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29165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D01E0B-6558-4165-925E-2EFBF0C45F70}" type="datetimeFigureOut">
              <a:rPr lang="en-US" smtClean="0"/>
              <a:t>9/27/2017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35441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D01E0B-6558-4165-925E-2EFBF0C45F70}" type="datetimeFigureOut">
              <a:rPr lang="en-US" smtClean="0"/>
              <a:t>9/27/2017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70671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01E0B-6558-4165-925E-2EFBF0C45F70}" type="datetimeFigureOut">
              <a:rPr lang="en-US" smtClean="0"/>
              <a:t>9/27/2017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6675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01E0B-6558-4165-925E-2EFBF0C45F70}"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350442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01E0B-6558-4165-925E-2EFBF0C45F70}"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35151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8D01E0B-6558-4165-925E-2EFBF0C45F70}" type="datetimeFigureOut">
              <a:rPr lang="en-US" smtClean="0"/>
              <a:t>9/27/2017</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8D120F5-183D-4FAC-B3CB-1AC806BD3C16}" type="slidenum">
              <a:rPr lang="en-US" smtClean="0"/>
              <a:t>‹#›</a:t>
            </a:fld>
            <a:endParaRPr lang="en-US"/>
          </a:p>
        </p:txBody>
      </p:sp>
    </p:spTree>
    <p:extLst>
      <p:ext uri="{BB962C8B-B14F-4D97-AF65-F5344CB8AC3E}">
        <p14:creationId xmlns:p14="http://schemas.microsoft.com/office/powerpoint/2010/main" val="107489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rms.office.com/Pages/ResponsePage.aspx?id=2oj0MM90xkqfNEBYMyDapMDmIuhAdQZDgsm5l12bdZBUOEY3UENJT0ZHT09ZMVhHRkVMQVM0SUkzTS4u"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t="-2000" r="-9000"/>
          </a:stretch>
        </a:blipFill>
        <a:effectLst/>
      </p:bgPr>
    </p:bg>
    <p:spTree>
      <p:nvGrpSpPr>
        <p:cNvPr id="1" name=""/>
        <p:cNvGrpSpPr/>
        <p:nvPr/>
      </p:nvGrpSpPr>
      <p:grpSpPr>
        <a:xfrm>
          <a:off x="0" y="0"/>
          <a:ext cx="0" cy="0"/>
          <a:chOff x="0" y="0"/>
          <a:chExt cx="0" cy="0"/>
        </a:xfrm>
      </p:grpSpPr>
      <p:sp>
        <p:nvSpPr>
          <p:cNvPr id="6" name="TextBox 5"/>
          <p:cNvSpPr txBox="1"/>
          <p:nvPr/>
        </p:nvSpPr>
        <p:spPr>
          <a:xfrm>
            <a:off x="16908" y="477037"/>
            <a:ext cx="4886325" cy="1107996"/>
          </a:xfrm>
          <a:prstGeom prst="rect">
            <a:avLst/>
          </a:prstGeom>
          <a:noFill/>
        </p:spPr>
        <p:txBody>
          <a:bodyPr wrap="square" rtlCol="0">
            <a:spAutoFit/>
          </a:bodyPr>
          <a:lstStyle/>
          <a:p>
            <a:r>
              <a:rPr lang="en-US" sz="6600" dirty="0" smtClean="0">
                <a:latin typeface="KG Beneath Your Beautiful Chunk" panose="02000000000000000000" pitchFamily="2" charset="0"/>
              </a:rPr>
              <a:t>Fourth Grade</a:t>
            </a:r>
            <a:endParaRPr lang="en-US" sz="6600" dirty="0">
              <a:latin typeface="KG Beneath Your Beautiful Chunk" panose="02000000000000000000" pitchFamily="2" charset="0"/>
            </a:endParaRPr>
          </a:p>
        </p:txBody>
      </p:sp>
      <p:sp>
        <p:nvSpPr>
          <p:cNvPr id="8" name="TextBox 7"/>
          <p:cNvSpPr txBox="1"/>
          <p:nvPr/>
        </p:nvSpPr>
        <p:spPr>
          <a:xfrm>
            <a:off x="45171" y="62432"/>
            <a:ext cx="4722019" cy="769441"/>
          </a:xfrm>
          <a:prstGeom prst="rect">
            <a:avLst/>
          </a:prstGeom>
          <a:noFill/>
        </p:spPr>
        <p:txBody>
          <a:bodyPr wrap="square" rtlCol="0">
            <a:spAutoFit/>
          </a:bodyPr>
          <a:lstStyle/>
          <a:p>
            <a:r>
              <a:rPr lang="en-US" sz="4400" dirty="0" smtClean="0">
                <a:latin typeface="KG Red Hands" panose="02000505000000020004" pitchFamily="2" charset="0"/>
              </a:rPr>
              <a:t>Ms. </a:t>
            </a:r>
            <a:r>
              <a:rPr lang="en-US" sz="4400" dirty="0" err="1" smtClean="0">
                <a:latin typeface="KG Red Hands" panose="02000505000000020004" pitchFamily="2" charset="0"/>
              </a:rPr>
              <a:t>Frews</a:t>
            </a:r>
            <a:endParaRPr lang="en-US" sz="4400" dirty="0">
              <a:latin typeface="KG Red Hands" panose="02000505000000020004" pitchFamily="2" charset="0"/>
            </a:endParaRPr>
          </a:p>
        </p:txBody>
      </p:sp>
      <p:sp>
        <p:nvSpPr>
          <p:cNvPr id="15" name="TextBox 14"/>
          <p:cNvSpPr txBox="1"/>
          <p:nvPr/>
        </p:nvSpPr>
        <p:spPr>
          <a:xfrm>
            <a:off x="941696" y="3234145"/>
            <a:ext cx="2962279" cy="461665"/>
          </a:xfrm>
          <a:prstGeom prst="rect">
            <a:avLst/>
          </a:prstGeom>
          <a:noFill/>
        </p:spPr>
        <p:txBody>
          <a:bodyPr wrap="square" rtlCol="0">
            <a:spAutoFit/>
          </a:bodyPr>
          <a:lstStyle/>
          <a:p>
            <a:r>
              <a:rPr lang="en-US" sz="2400" dirty="0" smtClean="0">
                <a:latin typeface="KG Beneath Your Beautiful Chunk" panose="02000000000000000000" pitchFamily="2" charset="0"/>
              </a:rPr>
              <a:t>Hot Topics This Week!</a:t>
            </a:r>
            <a:endParaRPr lang="en-US" sz="2400" dirty="0">
              <a:latin typeface="KG Beneath Your Beautiful Chunk" panose="02000000000000000000" pitchFamily="2" charset="0"/>
            </a:endParaRPr>
          </a:p>
        </p:txBody>
      </p:sp>
      <p:sp>
        <p:nvSpPr>
          <p:cNvPr id="18" name="TextBox 17"/>
          <p:cNvSpPr txBox="1"/>
          <p:nvPr/>
        </p:nvSpPr>
        <p:spPr>
          <a:xfrm>
            <a:off x="799363" y="7747763"/>
            <a:ext cx="4456846" cy="461665"/>
          </a:xfrm>
          <a:prstGeom prst="rect">
            <a:avLst/>
          </a:prstGeom>
          <a:noFill/>
        </p:spPr>
        <p:txBody>
          <a:bodyPr wrap="square" rtlCol="0">
            <a:spAutoFit/>
          </a:bodyPr>
          <a:lstStyle/>
          <a:p>
            <a:r>
              <a:rPr lang="en-US" sz="2400" dirty="0" smtClean="0">
                <a:latin typeface="KG Beneath Your Beautiful Chunk" panose="02000000000000000000" pitchFamily="2" charset="0"/>
              </a:rPr>
              <a:t>A Message from Ms. Frew</a:t>
            </a:r>
            <a:endParaRPr lang="en-US" sz="2400" dirty="0">
              <a:latin typeface="KG Beneath Your Beautiful Chunk" panose="02000000000000000000" pitchFamily="2" charset="0"/>
            </a:endParaRPr>
          </a:p>
        </p:txBody>
      </p:sp>
      <p:sp>
        <p:nvSpPr>
          <p:cNvPr id="20" name="TextBox 19"/>
          <p:cNvSpPr txBox="1"/>
          <p:nvPr/>
        </p:nvSpPr>
        <p:spPr>
          <a:xfrm>
            <a:off x="45171" y="3695810"/>
            <a:ext cx="3258539" cy="2893100"/>
          </a:xfrm>
          <a:prstGeom prst="rect">
            <a:avLst/>
          </a:prstGeom>
          <a:noFill/>
        </p:spPr>
        <p:txBody>
          <a:bodyPr wrap="square" rtlCol="0">
            <a:spAutoFit/>
          </a:bodyPr>
          <a:lstStyle/>
          <a:p>
            <a:r>
              <a:rPr lang="en-US" sz="1400" dirty="0" smtClean="0">
                <a:latin typeface="KG Fall For You" panose="02000506000000020003" pitchFamily="2" charset="0"/>
              </a:rPr>
              <a:t>Math- Adding and Subtracting whole </a:t>
            </a:r>
            <a:r>
              <a:rPr lang="en-US" sz="1400" dirty="0" smtClean="0">
                <a:latin typeface="KG Fall For You" panose="02000506000000020003" pitchFamily="2" charset="0"/>
              </a:rPr>
              <a:t>numbers</a:t>
            </a:r>
            <a:endParaRPr lang="en-US" sz="1400" dirty="0">
              <a:latin typeface="KG Fall For You" panose="02000506000000020003" pitchFamily="2" charset="0"/>
            </a:endParaRPr>
          </a:p>
          <a:p>
            <a:endParaRPr lang="en-US" sz="1400" dirty="0" smtClean="0">
              <a:latin typeface="KG Fall For You" panose="02000506000000020003" pitchFamily="2" charset="0"/>
            </a:endParaRPr>
          </a:p>
          <a:p>
            <a:r>
              <a:rPr lang="en-US" sz="1400" dirty="0" smtClean="0">
                <a:latin typeface="KG Fall For You" panose="02000506000000020003" pitchFamily="2" charset="0"/>
              </a:rPr>
              <a:t>ELA- </a:t>
            </a:r>
            <a:r>
              <a:rPr lang="en-US" sz="1400" dirty="0" smtClean="0">
                <a:latin typeface="KG Fall For You" panose="02000506000000020003" pitchFamily="2" charset="0"/>
              </a:rPr>
              <a:t>Continue </a:t>
            </a:r>
            <a:r>
              <a:rPr lang="en-US" sz="1400" dirty="0" smtClean="0">
                <a:latin typeface="KG Fall For You" panose="02000506000000020003" pitchFamily="2" charset="0"/>
              </a:rPr>
              <a:t>classroom novel “Tales of a 4</a:t>
            </a:r>
            <a:r>
              <a:rPr lang="en-US" sz="1400" baseline="30000" dirty="0" smtClean="0">
                <a:latin typeface="KG Fall For You" panose="02000506000000020003" pitchFamily="2" charset="0"/>
              </a:rPr>
              <a:t>th</a:t>
            </a:r>
            <a:r>
              <a:rPr lang="en-US" sz="1400" dirty="0" smtClean="0">
                <a:latin typeface="KG Fall For You" panose="02000506000000020003" pitchFamily="2" charset="0"/>
              </a:rPr>
              <a:t> Grade Nothing</a:t>
            </a:r>
            <a:r>
              <a:rPr lang="en-US" sz="1400" dirty="0" smtClean="0">
                <a:latin typeface="KG Fall For You" panose="02000506000000020003" pitchFamily="2" charset="0"/>
              </a:rPr>
              <a:t>” Incorporating Reading Strategies. </a:t>
            </a:r>
            <a:endParaRPr lang="en-US" sz="1400" dirty="0" smtClean="0">
              <a:latin typeface="KG Fall For You" panose="02000506000000020003" pitchFamily="2" charset="0"/>
            </a:endParaRPr>
          </a:p>
          <a:p>
            <a:endParaRPr lang="en-US" sz="1400" dirty="0" smtClean="0">
              <a:latin typeface="KG Fall For You" panose="02000506000000020003" pitchFamily="2" charset="0"/>
            </a:endParaRPr>
          </a:p>
          <a:p>
            <a:r>
              <a:rPr lang="en-US" sz="1400" dirty="0" smtClean="0">
                <a:latin typeface="KG Fall For You" panose="02000506000000020003" pitchFamily="2" charset="0"/>
              </a:rPr>
              <a:t>Writing-Writing Process (POWER), Personal </a:t>
            </a:r>
            <a:r>
              <a:rPr lang="en-US" sz="1400" dirty="0" smtClean="0">
                <a:latin typeface="KG Fall For You" panose="02000506000000020003" pitchFamily="2" charset="0"/>
              </a:rPr>
              <a:t>Narratives</a:t>
            </a:r>
            <a:endParaRPr lang="en-US" sz="1400" dirty="0" smtClean="0">
              <a:latin typeface="KG Fall For You" panose="02000506000000020003" pitchFamily="2" charset="0"/>
            </a:endParaRPr>
          </a:p>
          <a:p>
            <a:endParaRPr lang="en-US" sz="1400" dirty="0" smtClean="0">
              <a:latin typeface="KG Fall For You" panose="02000506000000020003" pitchFamily="2" charset="0"/>
            </a:endParaRPr>
          </a:p>
          <a:p>
            <a:r>
              <a:rPr lang="en-US" sz="1400" dirty="0" smtClean="0">
                <a:latin typeface="KG Fall For You" panose="02000506000000020003" pitchFamily="2" charset="0"/>
              </a:rPr>
              <a:t>Word Study – Parts of Speech</a:t>
            </a:r>
          </a:p>
          <a:p>
            <a:endParaRPr lang="en-US" sz="1400" dirty="0" smtClean="0">
              <a:latin typeface="KG Fall For You" panose="02000506000000020003" pitchFamily="2" charset="0"/>
            </a:endParaRPr>
          </a:p>
          <a:p>
            <a:r>
              <a:rPr lang="en-US" sz="1400" dirty="0" smtClean="0">
                <a:latin typeface="KG Fall For You" panose="02000506000000020003" pitchFamily="2" charset="0"/>
              </a:rPr>
              <a:t>Science </a:t>
            </a:r>
            <a:r>
              <a:rPr lang="en-US" sz="1400" dirty="0" smtClean="0">
                <a:latin typeface="KG Fall For You" panose="02000506000000020003" pitchFamily="2" charset="0"/>
              </a:rPr>
              <a:t>–Moon </a:t>
            </a:r>
            <a:r>
              <a:rPr lang="en-US" sz="1400" dirty="0" smtClean="0">
                <a:latin typeface="KG Fall For You" panose="02000506000000020003" pitchFamily="2" charset="0"/>
              </a:rPr>
              <a:t>Phases</a:t>
            </a:r>
          </a:p>
          <a:p>
            <a:endParaRPr lang="en-US" sz="1400" dirty="0" smtClean="0">
              <a:latin typeface="KG Fall For You" panose="02000506000000020003" pitchFamily="2" charset="0"/>
            </a:endParaRPr>
          </a:p>
          <a:p>
            <a:r>
              <a:rPr lang="en-US" sz="1400" dirty="0" smtClean="0">
                <a:latin typeface="KG Fall For You" panose="02000506000000020003" pitchFamily="2" charset="0"/>
              </a:rPr>
              <a:t>Social Studies- Map Features </a:t>
            </a:r>
            <a:r>
              <a:rPr lang="en-US" sz="1400" dirty="0" smtClean="0">
                <a:latin typeface="KG Fall For You" panose="02000506000000020003" pitchFamily="2" charset="0"/>
              </a:rPr>
              <a:t>and State Symbols</a:t>
            </a:r>
            <a:endParaRPr lang="en-US" sz="1400" dirty="0">
              <a:latin typeface="KG Fall For You" panose="02000506000000020003" pitchFamily="2" charset="0"/>
            </a:endParaRPr>
          </a:p>
        </p:txBody>
      </p:sp>
      <p:sp>
        <p:nvSpPr>
          <p:cNvPr id="23" name="TextBox 22"/>
          <p:cNvSpPr txBox="1"/>
          <p:nvPr/>
        </p:nvSpPr>
        <p:spPr>
          <a:xfrm>
            <a:off x="45171" y="8178626"/>
            <a:ext cx="6728818" cy="1384995"/>
          </a:xfrm>
          <a:prstGeom prst="rect">
            <a:avLst/>
          </a:prstGeom>
          <a:noFill/>
        </p:spPr>
        <p:txBody>
          <a:bodyPr wrap="square" rtlCol="0">
            <a:spAutoFit/>
          </a:bodyPr>
          <a:lstStyle/>
          <a:p>
            <a:r>
              <a:rPr lang="en-US" sz="1400" dirty="0" smtClean="0">
                <a:latin typeface="KG Fall For You" panose="02000506000000020003" pitchFamily="2" charset="0"/>
              </a:rPr>
              <a:t>*Please </a:t>
            </a:r>
            <a:r>
              <a:rPr lang="en-US" sz="1400" dirty="0" smtClean="0">
                <a:latin typeface="KG Fall For You" panose="02000506000000020003" pitchFamily="2" charset="0"/>
              </a:rPr>
              <a:t>keep checking your emails so you stay up to date on all classroom and school wide information</a:t>
            </a:r>
            <a:r>
              <a:rPr lang="en-US" sz="1400" dirty="0" smtClean="0">
                <a:latin typeface="KG Fall For You" panose="02000506000000020003" pitchFamily="2" charset="0"/>
              </a:rPr>
              <a:t>.</a:t>
            </a:r>
          </a:p>
          <a:p>
            <a:pPr marL="285750" indent="-285750">
              <a:buFont typeface="Arial" panose="020B0604020202020204" pitchFamily="34" charset="0"/>
              <a:buChar char="•"/>
            </a:pPr>
            <a:r>
              <a:rPr lang="en-US" sz="1400" dirty="0" smtClean="0">
                <a:latin typeface="KG Fall For You" panose="02000506000000020003" pitchFamily="2" charset="0"/>
              </a:rPr>
              <a:t>If </a:t>
            </a:r>
            <a:r>
              <a:rPr lang="en-US" sz="1400" dirty="0" smtClean="0">
                <a:latin typeface="KG Fall For You" panose="02000506000000020003" pitchFamily="2" charset="0"/>
              </a:rPr>
              <a:t>you have not yet, please sign up for my class BLOOMZ website. </a:t>
            </a:r>
            <a:endParaRPr lang="en-US" sz="1400" dirty="0" smtClean="0">
              <a:latin typeface="KG Fall For You" panose="02000506000000020003" pitchFamily="2" charset="0"/>
            </a:endParaRPr>
          </a:p>
          <a:p>
            <a:pPr marL="285750" indent="-285750">
              <a:buFont typeface="Arial" panose="020B0604020202020204" pitchFamily="34" charset="0"/>
              <a:buChar char="•"/>
            </a:pPr>
            <a:r>
              <a:rPr lang="en-US" sz="1400" dirty="0" smtClean="0">
                <a:latin typeface="KG Fall For You" panose="02000506000000020003" pitchFamily="2" charset="0"/>
              </a:rPr>
              <a:t>Students should be charging lap tops every  night to be prepared for school the following day. This will allow students to leave lap top chargers at home.</a:t>
            </a:r>
          </a:p>
          <a:p>
            <a:pPr marL="285750" indent="-285750">
              <a:buFont typeface="Arial" panose="020B0604020202020204" pitchFamily="34" charset="0"/>
              <a:buChar char="•"/>
            </a:pPr>
            <a:r>
              <a:rPr lang="en-US" sz="1400" dirty="0" smtClean="0">
                <a:latin typeface="KG Fall For You" panose="02000506000000020003" pitchFamily="2" charset="0"/>
              </a:rPr>
              <a:t>*Please send in your filled out Federal Cards in with your child as soon as possible.</a:t>
            </a:r>
          </a:p>
          <a:p>
            <a:endParaRPr lang="en-US" sz="1400" dirty="0">
              <a:latin typeface="KG Fall For You" panose="02000506000000020003" pitchFamily="2" charset="0"/>
            </a:endParaRPr>
          </a:p>
        </p:txBody>
      </p:sp>
      <p:sp>
        <p:nvSpPr>
          <p:cNvPr id="41" name="TextBox 40"/>
          <p:cNvSpPr txBox="1"/>
          <p:nvPr/>
        </p:nvSpPr>
        <p:spPr>
          <a:xfrm>
            <a:off x="-41020" y="7256189"/>
            <a:ext cx="6899020" cy="577081"/>
          </a:xfrm>
          <a:prstGeom prst="rect">
            <a:avLst/>
          </a:prstGeom>
          <a:noFill/>
        </p:spPr>
        <p:txBody>
          <a:bodyPr wrap="square" rtlCol="0">
            <a:spAutoFit/>
          </a:bodyPr>
          <a:lstStyle/>
          <a:p>
            <a:r>
              <a:rPr lang="en-US" sz="1050" dirty="0" smtClean="0">
                <a:solidFill>
                  <a:schemeClr val="bg1"/>
                </a:solidFill>
                <a:latin typeface="KG Red Hands" panose="02000505000000020004" pitchFamily="2" charset="0"/>
              </a:rPr>
              <a:t>Homework: Students will receive homework for the entire week every Monday.  They will have Math and ELA boxes to complete each night.  The entire assignment will be due on Friday mornings</a:t>
            </a:r>
            <a:r>
              <a:rPr lang="en-US" sz="1050" smtClean="0">
                <a:solidFill>
                  <a:schemeClr val="bg1"/>
                </a:solidFill>
                <a:latin typeface="KG Red Hands" panose="02000505000000020004" pitchFamily="2" charset="0"/>
              </a:rPr>
              <a:t>. </a:t>
            </a:r>
            <a:endParaRPr lang="en-US" sz="1050" dirty="0" smtClean="0">
              <a:solidFill>
                <a:schemeClr val="bg1"/>
              </a:solidFill>
              <a:latin typeface="KG Fall For You" panose="02000506000000020003" pitchFamily="2" charset="0"/>
            </a:endParaRPr>
          </a:p>
        </p:txBody>
      </p:sp>
      <p:sp>
        <p:nvSpPr>
          <p:cNvPr id="34" name="TextBox 33"/>
          <p:cNvSpPr txBox="1"/>
          <p:nvPr/>
        </p:nvSpPr>
        <p:spPr>
          <a:xfrm>
            <a:off x="4258362" y="2440795"/>
            <a:ext cx="2599638" cy="523220"/>
          </a:xfrm>
          <a:prstGeom prst="rect">
            <a:avLst/>
          </a:prstGeom>
          <a:noFill/>
        </p:spPr>
        <p:txBody>
          <a:bodyPr wrap="square" rtlCol="0">
            <a:spAutoFit/>
          </a:bodyPr>
          <a:lstStyle/>
          <a:p>
            <a:pPr algn="ctr"/>
            <a:r>
              <a:rPr lang="en-US" sz="2800" dirty="0" smtClean="0">
                <a:latin typeface="KG Beneath Your Beautiful Chunk" panose="02000000000000000000" pitchFamily="2" charset="0"/>
              </a:rPr>
              <a:t>Sept </a:t>
            </a:r>
            <a:r>
              <a:rPr lang="en-US" sz="2800" dirty="0" smtClean="0">
                <a:latin typeface="KG Beneath Your Beautiful Chunk" panose="02000000000000000000" pitchFamily="2" charset="0"/>
              </a:rPr>
              <a:t>27</a:t>
            </a:r>
            <a:r>
              <a:rPr lang="en-US" sz="2800" baseline="30000" dirty="0" smtClean="0">
                <a:latin typeface="KG Beneath Your Beautiful Chunk" panose="02000000000000000000" pitchFamily="2" charset="0"/>
              </a:rPr>
              <a:t>th</a:t>
            </a:r>
            <a:r>
              <a:rPr lang="en-US" sz="2800" dirty="0" smtClean="0">
                <a:latin typeface="KG Beneath Your Beautiful Chunk" panose="02000000000000000000" pitchFamily="2" charset="0"/>
              </a:rPr>
              <a:t>-Oct 5th</a:t>
            </a:r>
            <a:endParaRPr lang="en-US" sz="2800" dirty="0" smtClean="0">
              <a:latin typeface="KG Beneath Your Beautiful Chunk" panose="02000000000000000000" pitchFamily="2" charset="0"/>
            </a:endParaRPr>
          </a:p>
        </p:txBody>
      </p:sp>
      <p:sp>
        <p:nvSpPr>
          <p:cNvPr id="52" name="TextBox 51"/>
          <p:cNvSpPr txBox="1"/>
          <p:nvPr/>
        </p:nvSpPr>
        <p:spPr>
          <a:xfrm>
            <a:off x="4344063" y="3237612"/>
            <a:ext cx="2443795" cy="461665"/>
          </a:xfrm>
          <a:prstGeom prst="rect">
            <a:avLst/>
          </a:prstGeom>
          <a:noFill/>
        </p:spPr>
        <p:txBody>
          <a:bodyPr wrap="square" rtlCol="0">
            <a:spAutoFit/>
          </a:bodyPr>
          <a:lstStyle/>
          <a:p>
            <a:r>
              <a:rPr lang="en-US" sz="2400" dirty="0" smtClean="0">
                <a:latin typeface="KG Beneath Your Beautiful Chunk" panose="02000000000000000000" pitchFamily="2" charset="0"/>
              </a:rPr>
              <a:t>Important Dates</a:t>
            </a:r>
            <a:endParaRPr lang="en-US" sz="2400" dirty="0">
              <a:latin typeface="KG Beneath Your Beautiful Chunk" panose="02000000000000000000" pitchFamily="2" charset="0"/>
            </a:endParaRPr>
          </a:p>
        </p:txBody>
      </p:sp>
      <p:sp>
        <p:nvSpPr>
          <p:cNvPr id="40" name="TextBox 39"/>
          <p:cNvSpPr txBox="1"/>
          <p:nvPr/>
        </p:nvSpPr>
        <p:spPr>
          <a:xfrm>
            <a:off x="3549045" y="3773296"/>
            <a:ext cx="3181695" cy="3785652"/>
          </a:xfrm>
          <a:prstGeom prst="rect">
            <a:avLst/>
          </a:prstGeom>
          <a:noFill/>
        </p:spPr>
        <p:txBody>
          <a:bodyPr wrap="square" rtlCol="0">
            <a:spAutoFit/>
          </a:bodyPr>
          <a:lstStyle/>
          <a:p>
            <a:r>
              <a:rPr lang="en-US" dirty="0" smtClean="0">
                <a:latin typeface="KG Fall For You" panose="02000506000000020003" pitchFamily="2" charset="0"/>
              </a:rPr>
              <a:t>Sept </a:t>
            </a:r>
            <a:r>
              <a:rPr lang="en-US" dirty="0" smtClean="0">
                <a:latin typeface="KG Fall For You" panose="02000506000000020003" pitchFamily="2" charset="0"/>
              </a:rPr>
              <a:t>28</a:t>
            </a:r>
            <a:r>
              <a:rPr lang="en-US" baseline="30000" dirty="0" smtClean="0">
                <a:latin typeface="KG Fall For You" panose="02000506000000020003" pitchFamily="2" charset="0"/>
              </a:rPr>
              <a:t>th</a:t>
            </a:r>
            <a:r>
              <a:rPr lang="en-US" dirty="0" smtClean="0">
                <a:latin typeface="KG Fall For You" panose="02000506000000020003" pitchFamily="2" charset="0"/>
              </a:rPr>
              <a:t> – Mid Terms </a:t>
            </a:r>
            <a:r>
              <a:rPr lang="en-US" dirty="0" smtClean="0">
                <a:latin typeface="KG Fall For You" panose="02000506000000020003" pitchFamily="2" charset="0"/>
              </a:rPr>
              <a:t>Reports</a:t>
            </a:r>
          </a:p>
          <a:p>
            <a:r>
              <a:rPr lang="en-US" dirty="0" smtClean="0">
                <a:latin typeface="KG Fall For You" panose="02000506000000020003" pitchFamily="2" charset="0"/>
              </a:rPr>
              <a:t>Sept 28</a:t>
            </a:r>
            <a:r>
              <a:rPr lang="en-US" baseline="30000" dirty="0" smtClean="0">
                <a:latin typeface="KG Fall For You" panose="02000506000000020003" pitchFamily="2" charset="0"/>
              </a:rPr>
              <a:t>th</a:t>
            </a:r>
            <a:r>
              <a:rPr lang="en-US" dirty="0" smtClean="0">
                <a:latin typeface="KG Fall For You" panose="02000506000000020003" pitchFamily="2" charset="0"/>
              </a:rPr>
              <a:t> Pizza for Pops 6:00</a:t>
            </a:r>
            <a:endParaRPr lang="en-US" dirty="0" smtClean="0">
              <a:latin typeface="KG Fall For You" panose="02000506000000020003" pitchFamily="2" charset="0"/>
            </a:endParaRPr>
          </a:p>
          <a:p>
            <a:r>
              <a:rPr lang="en-US" dirty="0" smtClean="0">
                <a:latin typeface="KG Fall For You" panose="02000506000000020003" pitchFamily="2" charset="0"/>
              </a:rPr>
              <a:t>Oct 9</a:t>
            </a:r>
            <a:r>
              <a:rPr lang="en-US" baseline="30000" dirty="0" smtClean="0">
                <a:latin typeface="KG Fall For You" panose="02000506000000020003" pitchFamily="2" charset="0"/>
              </a:rPr>
              <a:t>th</a:t>
            </a:r>
            <a:r>
              <a:rPr lang="en-US" dirty="0" smtClean="0">
                <a:latin typeface="KG Fall For You" panose="02000506000000020003" pitchFamily="2" charset="0"/>
              </a:rPr>
              <a:t> – No School</a:t>
            </a:r>
            <a:endParaRPr lang="en-US" dirty="0" smtClean="0">
              <a:latin typeface="KG Fall For You" panose="02000506000000020003" pitchFamily="2" charset="0"/>
            </a:endParaRPr>
          </a:p>
          <a:p>
            <a:endParaRPr lang="en-US" dirty="0">
              <a:latin typeface="KG Fall For You" panose="02000506000000020003" pitchFamily="2" charset="0"/>
            </a:endParaRPr>
          </a:p>
          <a:p>
            <a:r>
              <a:rPr lang="en-US" sz="1100" dirty="0" smtClean="0"/>
              <a:t>*Mrs</a:t>
            </a:r>
            <a:r>
              <a:rPr lang="en-US" sz="1100" dirty="0"/>
              <a:t>. Mayberry and Mrs. </a:t>
            </a:r>
            <a:r>
              <a:rPr lang="en-US" sz="1100" dirty="0" err="1"/>
              <a:t>Kight</a:t>
            </a:r>
            <a:r>
              <a:rPr lang="en-US" sz="1100" dirty="0"/>
              <a:t> will be kicking off Science Olympiad practices soon, and they'd like to get some feedback about how many students would be interested in joining the team.  They have created this Microsoft Form for parents of any interested students to fill out. Please check out the link below.</a:t>
            </a:r>
          </a:p>
          <a:p>
            <a:endParaRPr lang="en-US" sz="1100" dirty="0"/>
          </a:p>
          <a:p>
            <a:r>
              <a:rPr lang="en-US" sz="1100" dirty="0">
                <a:hlinkClick r:id="rId3"/>
              </a:rPr>
              <a:t>https://forms.office.com/Pages/ResponsePage.aspx?id=2oj0MM90xkqfNEBYMyDapMDmIuhAdQZDgsm5l12bdZBUOEY3UENJT0ZHT09ZMVhHRkVMQVM0SUkzTS4u</a:t>
            </a:r>
            <a:r>
              <a:rPr lang="en-US" sz="1100" dirty="0"/>
              <a:t> </a:t>
            </a:r>
            <a:br>
              <a:rPr lang="en-US" sz="1100" dirty="0"/>
            </a:br>
            <a:endParaRPr lang="en-US" sz="1100" dirty="0"/>
          </a:p>
          <a:p>
            <a:r>
              <a:rPr lang="en-US" dirty="0"/>
              <a:t/>
            </a:r>
            <a:br>
              <a:rPr lang="en-US" dirty="0"/>
            </a:br>
            <a:endParaRPr lang="en-US" dirty="0"/>
          </a:p>
        </p:txBody>
      </p:sp>
    </p:spTree>
    <p:extLst>
      <p:ext uri="{BB962C8B-B14F-4D97-AF65-F5344CB8AC3E}">
        <p14:creationId xmlns:p14="http://schemas.microsoft.com/office/powerpoint/2010/main" val="482380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ack hyperlink">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00000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922</TotalTime>
  <Words>220</Words>
  <Application>Microsoft Office PowerPoint</Application>
  <PresentationFormat>Letter Paper (8.5x11 in)</PresentationFormat>
  <Paragraphs>30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KG Fall For You</vt:lpstr>
      <vt:lpstr>KG Beneath Your Beautiful Chunk</vt:lpstr>
      <vt:lpstr>Calibri Light</vt:lpstr>
      <vt:lpstr>Arial</vt:lpstr>
      <vt:lpstr>Calibri</vt:lpstr>
      <vt:lpstr>KG Red Hands</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Jasmine D</dc:creator>
  <cp:lastModifiedBy>Breana Frew</cp:lastModifiedBy>
  <cp:revision>40</cp:revision>
  <dcterms:created xsi:type="dcterms:W3CDTF">2015-06-30T23:19:01Z</dcterms:created>
  <dcterms:modified xsi:type="dcterms:W3CDTF">2017-09-28T02:18:34Z</dcterms:modified>
</cp:coreProperties>
</file>