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6858000" cy="9144000" type="letter"/>
  <p:notesSz cx="6858000" cy="9144000"/>
  <p:embeddedFontLst>
    <p:embeddedFont>
      <p:font typeface="KG Beneath Your Beautiful Chunk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KG Fall For You" panose="020B0604020202020204" charset="0"/>
      <p:regular r:id="rId10"/>
    </p:embeddedFont>
    <p:embeddedFont>
      <p:font typeface="KG Red Hand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50" y="108"/>
      </p:cViewPr>
      <p:guideLst>
        <p:guide orient="horz" pos="2856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9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7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4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5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1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1E0B-6558-4165-925E-2EFBF0C45F70}" type="datetimeFigureOut">
              <a:rPr lang="en-US" smtClean="0"/>
              <a:t>10/8/2017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20F5-183D-4FAC-B3CB-1AC806BD3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08" y="477037"/>
            <a:ext cx="4886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KG Beneath Your Beautiful Chunk" panose="02000000000000000000" pitchFamily="2" charset="0"/>
              </a:rPr>
              <a:t>Fourth Grade</a:t>
            </a:r>
            <a:endParaRPr lang="en-US" sz="6600" dirty="0">
              <a:latin typeface="KG Beneath Your Beautiful Chunk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1" y="62432"/>
            <a:ext cx="4722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KG Red Hands" panose="02000505000000020004" pitchFamily="2" charset="0"/>
              </a:rPr>
              <a:t>Ms. </a:t>
            </a:r>
            <a:r>
              <a:rPr lang="en-US" sz="4400" dirty="0" err="1" smtClean="0">
                <a:latin typeface="KG Red Hands" panose="02000505000000020004" pitchFamily="2" charset="0"/>
              </a:rPr>
              <a:t>Frews</a:t>
            </a:r>
            <a:endParaRPr lang="en-US" sz="4400" dirty="0">
              <a:latin typeface="KG Red Hands" panose="0200050500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696" y="3234145"/>
            <a:ext cx="2962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Hot Topics This Week!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9363" y="7747763"/>
            <a:ext cx="445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A Message from Ms. Frew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71" y="3695810"/>
            <a:ext cx="3258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KG Fall For You" panose="02000506000000020003" pitchFamily="2" charset="0"/>
              </a:rPr>
              <a:t>Math</a:t>
            </a:r>
            <a:r>
              <a:rPr lang="en-US" dirty="0" smtClean="0">
                <a:latin typeface="KG Fall For You" panose="02000506000000020003" pitchFamily="2" charset="0"/>
              </a:rPr>
              <a:t>- Adding and Subtracting whole numbers, Properties of Addition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ELA</a:t>
            </a:r>
            <a:r>
              <a:rPr lang="en-US" dirty="0" smtClean="0">
                <a:latin typeface="KG Fall For You" panose="02000506000000020003" pitchFamily="2" charset="0"/>
              </a:rPr>
              <a:t>- Continue classroom novel “Tales of a 4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Grade Nothing” Incorporating Reading Strategies. 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Writing</a:t>
            </a:r>
            <a:r>
              <a:rPr lang="en-US" dirty="0" smtClean="0">
                <a:latin typeface="KG Fall For You" panose="02000506000000020003" pitchFamily="2" charset="0"/>
              </a:rPr>
              <a:t>-Writing Process (POWER), Personal Narratives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Word Study </a:t>
            </a:r>
            <a:r>
              <a:rPr lang="en-US" dirty="0" smtClean="0">
                <a:latin typeface="KG Fall For You" panose="02000506000000020003" pitchFamily="2" charset="0"/>
              </a:rPr>
              <a:t>– Parts of Speech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Science</a:t>
            </a:r>
            <a:r>
              <a:rPr lang="en-US" dirty="0" smtClean="0">
                <a:latin typeface="KG Fall For You" panose="02000506000000020003" pitchFamily="2" charset="0"/>
              </a:rPr>
              <a:t> –Moon Phases</a:t>
            </a:r>
          </a:p>
          <a:p>
            <a:r>
              <a:rPr lang="en-US" b="1" dirty="0" smtClean="0">
                <a:latin typeface="KG Fall For You" panose="02000506000000020003" pitchFamily="2" charset="0"/>
              </a:rPr>
              <a:t>Social Studies- </a:t>
            </a:r>
            <a:r>
              <a:rPr lang="en-US" dirty="0" smtClean="0">
                <a:latin typeface="KG Fall For You" panose="02000506000000020003" pitchFamily="2" charset="0"/>
              </a:rPr>
              <a:t>3 Regions</a:t>
            </a:r>
            <a:endParaRPr lang="en-US" dirty="0">
              <a:latin typeface="KG Fall For You" panose="02000506000000020003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171" y="8324844"/>
            <a:ext cx="67288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G Fall For You" panose="02000506000000020003" pitchFamily="2" charset="0"/>
              </a:rPr>
              <a:t>**Please have your child show you how to check their grades using their 1:1 issued lap tops..  Students have access to their grades and missing assignment </a:t>
            </a:r>
            <a:r>
              <a:rPr lang="en-US" dirty="0" err="1" smtClean="0">
                <a:latin typeface="KG Fall For You" panose="02000506000000020003" pitchFamily="2" charset="0"/>
              </a:rPr>
              <a:t>infofmation</a:t>
            </a:r>
            <a:r>
              <a:rPr lang="en-US" dirty="0" smtClean="0">
                <a:latin typeface="KG Fall For You" panose="02000506000000020003" pitchFamily="2" charset="0"/>
              </a:rPr>
              <a:t> 24/7.  </a:t>
            </a:r>
          </a:p>
          <a:p>
            <a:endParaRPr lang="en-US" sz="1400" dirty="0">
              <a:latin typeface="KG Fall For You" panose="02000506000000020003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41020" y="7256189"/>
            <a:ext cx="68990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KG Red Hands" panose="02000505000000020004" pitchFamily="2" charset="0"/>
              </a:rPr>
              <a:t>Homework: Students will receive homework for the entire week every Monday.  They will have Math and ELA boxes to complete each night.  The entire assignment will be due on Friday mornings. </a:t>
            </a:r>
            <a:endParaRPr lang="en-US" sz="1050" dirty="0" smtClean="0">
              <a:solidFill>
                <a:schemeClr val="bg1"/>
              </a:solidFill>
              <a:latin typeface="KG Fall For You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8362" y="2440795"/>
            <a:ext cx="259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Beneath Your Beautiful Chunk" panose="02000000000000000000" pitchFamily="2" charset="0"/>
              </a:rPr>
              <a:t>Oct 9</a:t>
            </a:r>
            <a:r>
              <a:rPr lang="en-US" sz="2800" baseline="30000" dirty="0" smtClean="0">
                <a:latin typeface="KG Beneath Your Beautiful Chunk" panose="02000000000000000000" pitchFamily="2" charset="0"/>
              </a:rPr>
              <a:t>th</a:t>
            </a:r>
            <a:r>
              <a:rPr lang="en-US" sz="2800" dirty="0" smtClean="0">
                <a:latin typeface="KG Beneath Your Beautiful Chunk" panose="02000000000000000000" pitchFamily="2" charset="0"/>
              </a:rPr>
              <a:t>-Oct 16th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44063" y="3237612"/>
            <a:ext cx="244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KG Beneath Your Beautiful Chunk" panose="02000000000000000000" pitchFamily="2" charset="0"/>
              </a:rPr>
              <a:t>Important Dates</a:t>
            </a:r>
            <a:endParaRPr lang="en-US" sz="2400" dirty="0">
              <a:latin typeface="KG Beneath Your Beautiful Chunk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49045" y="3773296"/>
            <a:ext cx="31816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KG Fall For You" panose="02000506000000020003" pitchFamily="2" charset="0"/>
              </a:rPr>
              <a:t>Oct 9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– No School for students</a:t>
            </a:r>
          </a:p>
          <a:p>
            <a:r>
              <a:rPr lang="en-US" dirty="0" smtClean="0">
                <a:latin typeface="KG Fall For You" panose="02000506000000020003" pitchFamily="2" charset="0"/>
              </a:rPr>
              <a:t> </a:t>
            </a:r>
          </a:p>
          <a:p>
            <a:r>
              <a:rPr lang="en-US" dirty="0" smtClean="0">
                <a:latin typeface="KG Fall For You" panose="02000506000000020003" pitchFamily="2" charset="0"/>
              </a:rPr>
              <a:t>Oct 10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- Pictures</a:t>
            </a:r>
          </a:p>
          <a:p>
            <a:endParaRPr lang="en-US" dirty="0" smtClean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Oct 13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– Field Trip Permission Slip and  Money DUE.</a:t>
            </a:r>
          </a:p>
          <a:p>
            <a:endParaRPr lang="en-US" dirty="0">
              <a:latin typeface="KG Fall For You" panose="02000506000000020003" pitchFamily="2" charset="0"/>
            </a:endParaRPr>
          </a:p>
          <a:p>
            <a:r>
              <a:rPr lang="en-US" dirty="0" smtClean="0">
                <a:latin typeface="KG Fall For You" panose="02000506000000020003" pitchFamily="2" charset="0"/>
              </a:rPr>
              <a:t>Oct 19</a:t>
            </a:r>
            <a:r>
              <a:rPr lang="en-US" baseline="30000" dirty="0" smtClean="0">
                <a:latin typeface="KG Fall For You" panose="02000506000000020003" pitchFamily="2" charset="0"/>
              </a:rPr>
              <a:t>th</a:t>
            </a:r>
            <a:r>
              <a:rPr lang="en-US" dirty="0" smtClean="0">
                <a:latin typeface="KG Fall For You" panose="02000506000000020003" pitchFamily="2" charset="0"/>
              </a:rPr>
              <a:t> – </a:t>
            </a:r>
            <a:r>
              <a:rPr lang="en-US" smtClean="0">
                <a:latin typeface="KG Fall For You" panose="02000506000000020003" pitchFamily="2" charset="0"/>
              </a:rPr>
              <a:t>No School</a:t>
            </a:r>
            <a:endParaRPr lang="en-US" dirty="0" smtClean="0">
              <a:latin typeface="KG Fall For You" panose="02000506000000020003" pitchFamily="2" charset="0"/>
            </a:endParaRPr>
          </a:p>
          <a:p>
            <a:endParaRPr lang="en-US" dirty="0" smtClean="0">
              <a:latin typeface="KG Fall For You" panose="02000506000000020003" pitchFamily="2" charset="0"/>
            </a:endParaRPr>
          </a:p>
          <a:p>
            <a:endParaRPr lang="en-US" dirty="0">
              <a:latin typeface="KG Fall For You" panose="02000506000000020003" pitchFamily="2" charset="0"/>
            </a:endParaRPr>
          </a:p>
          <a:p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ack hyperli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</TotalTime>
  <Words>161</Words>
  <Application>Microsoft Office PowerPoint</Application>
  <PresentationFormat>Letter Paper (8.5x11 in)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KG Beneath Your Beautiful Chunk</vt:lpstr>
      <vt:lpstr>Calibri</vt:lpstr>
      <vt:lpstr>Calibri Light</vt:lpstr>
      <vt:lpstr>Arial</vt:lpstr>
      <vt:lpstr>KG Fall For You</vt:lpstr>
      <vt:lpstr>KG Red Hands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D</dc:creator>
  <cp:lastModifiedBy>Breana Frew</cp:lastModifiedBy>
  <cp:revision>44</cp:revision>
  <dcterms:created xsi:type="dcterms:W3CDTF">2015-06-30T23:19:01Z</dcterms:created>
  <dcterms:modified xsi:type="dcterms:W3CDTF">2017-10-08T23:52:05Z</dcterms:modified>
</cp:coreProperties>
</file>