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Red Hands" panose="020B060402020202020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KG Beneath Your Beautiful Chunk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KG Fall For You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0" y="120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</a:t>
            </a:r>
            <a:r>
              <a:rPr lang="en-US" dirty="0" smtClean="0">
                <a:latin typeface="KG Fall For You" panose="02000506000000020003" pitchFamily="2" charset="0"/>
              </a:rPr>
              <a:t>Multiplication using different strategies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Continue classroom novel “Tales of a 4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Grade Nothing” Incorporating Reading Strategies.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Process (POWER), Personal Narratives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Word Study </a:t>
            </a:r>
            <a:r>
              <a:rPr lang="en-US" dirty="0" smtClean="0">
                <a:latin typeface="KG Fall For You" panose="02000506000000020003" pitchFamily="2" charset="0"/>
              </a:rPr>
              <a:t>– High Frequency Words on individual students reading level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</a:t>
            </a:r>
            <a:r>
              <a:rPr lang="en-US" dirty="0" smtClean="0">
                <a:latin typeface="KG Fall For You" panose="02000506000000020003" pitchFamily="2" charset="0"/>
              </a:rPr>
              <a:t>–Moon Phases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3 Regions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</a:t>
            </a:r>
            <a:r>
              <a:rPr lang="en-US" sz="1400" dirty="0" smtClean="0">
                <a:latin typeface="KG Fall For You" panose="02000506000000020003" pitchFamily="2" charset="0"/>
              </a:rPr>
              <a:t>information </a:t>
            </a:r>
            <a:r>
              <a:rPr lang="en-US" sz="1400" dirty="0" smtClean="0">
                <a:latin typeface="KG Fall For You" panose="02000506000000020003" pitchFamily="2" charset="0"/>
              </a:rPr>
              <a:t>24/7. </a:t>
            </a:r>
            <a:endParaRPr lang="en-US" sz="1400" dirty="0" smtClean="0">
              <a:latin typeface="KG Fall For You" panose="02000506000000020003" pitchFamily="2" charset="0"/>
            </a:endParaRPr>
          </a:p>
          <a:p>
            <a:r>
              <a:rPr lang="en-US" sz="1400" dirty="0" smtClean="0">
                <a:latin typeface="KG Fall For You" panose="02000506000000020003" pitchFamily="2" charset="0"/>
              </a:rPr>
              <a:t>**Lap tops must be fully charged before students get to school. We </a:t>
            </a:r>
            <a:r>
              <a:rPr lang="en-US" sz="1400" smtClean="0">
                <a:latin typeface="KG Fall For You" panose="02000506000000020003" pitchFamily="2" charset="0"/>
              </a:rPr>
              <a:t>have BOY Bench marks to take next week.</a:t>
            </a:r>
            <a:endParaRPr lang="en-US" sz="1400" dirty="0" smtClean="0">
              <a:latin typeface="KG Fall For You" panose="02000506000000020003" pitchFamily="2" charset="0"/>
            </a:endParaRP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Students will receive homework for the entire week every Monday.  They will have Math and ELA boxes to complete each night.  The entire assignment will be due on Friday mornings. 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Beneath Your Beautiful Chunk" panose="02000000000000000000" pitchFamily="2" charset="0"/>
              </a:rPr>
              <a:t>Oct 17-Oct 25th</a:t>
            </a:r>
            <a:endParaRPr lang="en-US" sz="28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045" y="3773296"/>
            <a:ext cx="318169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G Fall For You" panose="02000506000000020003" pitchFamily="2" charset="0"/>
              </a:rPr>
              <a:t>.October 16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- 20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Sign up for a week day conference slot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</a:t>
            </a:r>
            <a:r>
              <a:rPr lang="en-US" dirty="0" smtClean="0">
                <a:latin typeface="KG Fall For You" panose="02000506000000020003" pitchFamily="2" charset="0"/>
              </a:rPr>
              <a:t>19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</a:t>
            </a:r>
            <a:r>
              <a:rPr lang="en-US" dirty="0" smtClean="0">
                <a:latin typeface="KG Fall For You" panose="02000506000000020003" pitchFamily="2" charset="0"/>
              </a:rPr>
              <a:t>ERPD Day (Students Dismiss at 12:20)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23 </a:t>
            </a:r>
            <a:r>
              <a:rPr lang="en-US" dirty="0">
                <a:latin typeface="KG Fall For You" panose="02000506000000020003" pitchFamily="2" charset="0"/>
              </a:rPr>
              <a:t>R</a:t>
            </a:r>
            <a:r>
              <a:rPr lang="en-US" dirty="0" smtClean="0">
                <a:latin typeface="KG Fall For You" panose="02000506000000020003" pitchFamily="2" charset="0"/>
              </a:rPr>
              <a:t>ed Ribbon Week Begins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28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Saturday open for conferences</a:t>
            </a:r>
            <a:endParaRPr lang="en-US" dirty="0">
              <a:latin typeface="KG Fall For You" panose="02000506000000020003" pitchFamily="2" charset="0"/>
            </a:endParaRP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Nov 7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Picture Makeups</a:t>
            </a:r>
            <a:endParaRPr lang="en-US" dirty="0" smtClean="0">
              <a:latin typeface="KG Fall For You" panose="02000506000000020003" pitchFamily="2" charset="0"/>
            </a:endParaRPr>
          </a:p>
          <a:p>
            <a:endParaRPr lang="en-US" sz="11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3-5</a:t>
            </a:r>
            <a:r>
              <a:rPr lang="en-US" baseline="30000" dirty="0" smtClean="0"/>
              <a:t>th</a:t>
            </a:r>
            <a:r>
              <a:rPr lang="en-US" dirty="0" smtClean="0"/>
              <a:t> grade benchmarks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96" y="-137858"/>
            <a:ext cx="3284315" cy="24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198</Words>
  <Application>Microsoft Office PowerPoint</Application>
  <PresentationFormat>Letter Paper (8.5x11 in)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Red Hands</vt:lpstr>
      <vt:lpstr>Calibri Light</vt:lpstr>
      <vt:lpstr>Arial</vt:lpstr>
      <vt:lpstr>KG Beneath Your Beautiful Chunk</vt:lpstr>
      <vt:lpstr>Calibri</vt:lpstr>
      <vt:lpstr>KG Fall For You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46</cp:revision>
  <dcterms:created xsi:type="dcterms:W3CDTF">2015-06-30T23:19:01Z</dcterms:created>
  <dcterms:modified xsi:type="dcterms:W3CDTF">2017-10-16T00:46:18Z</dcterms:modified>
</cp:coreProperties>
</file>