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KG Fall For You" panose="020B060402020202020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KG Beneath Your Beautiful Chunk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KG Red Hand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0" y="66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eneath Your Beautiful Chunk" panose="02000000000000000000" pitchFamily="2" charset="0"/>
              </a:rPr>
              <a:t>Fourth Grade</a:t>
            </a:r>
            <a:endParaRPr lang="en-US" sz="6600" dirty="0">
              <a:latin typeface="KG Beneath Your Beautiful Chunk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G Red Hands" panose="02000505000000020004" pitchFamily="2" charset="0"/>
              </a:rPr>
              <a:t>Ms. </a:t>
            </a:r>
            <a:r>
              <a:rPr lang="en-US" sz="4400" dirty="0" err="1" smtClean="0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Hot Topics This Week!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A Message from Ms. Frew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- Multiplication using different </a:t>
            </a:r>
            <a:r>
              <a:rPr lang="en-US" dirty="0" smtClean="0">
                <a:latin typeface="KG Fall For You" panose="02000506000000020003" pitchFamily="2" charset="0"/>
              </a:rPr>
              <a:t>strategies (2 by 1, 3 by 1, 4 by 1, 2 by 2)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ELA</a:t>
            </a:r>
            <a:r>
              <a:rPr lang="en-US" dirty="0" smtClean="0">
                <a:latin typeface="KG Fall For You" panose="02000506000000020003" pitchFamily="2" charset="0"/>
              </a:rPr>
              <a:t>- Continue classroom novel “Tales of a 4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Grade Nothing” Incorporating Reading Strategies. 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Writing</a:t>
            </a:r>
            <a:r>
              <a:rPr lang="en-US" dirty="0" smtClean="0">
                <a:latin typeface="KG Fall For You" panose="02000506000000020003" pitchFamily="2" charset="0"/>
              </a:rPr>
              <a:t>-Writing Process (POWER), Personal </a:t>
            </a:r>
            <a:r>
              <a:rPr lang="en-US" dirty="0" smtClean="0">
                <a:latin typeface="KG Fall For You" panose="02000506000000020003" pitchFamily="2" charset="0"/>
              </a:rPr>
              <a:t>Narratives (Due Friday 10/27)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Word Study </a:t>
            </a:r>
            <a:r>
              <a:rPr lang="en-US" dirty="0" smtClean="0">
                <a:latin typeface="KG Fall For You" panose="02000506000000020003" pitchFamily="2" charset="0"/>
              </a:rPr>
              <a:t>– High Frequency Words on individual students reading level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Science</a:t>
            </a:r>
            <a:r>
              <a:rPr lang="en-US" dirty="0" smtClean="0">
                <a:latin typeface="KG Fall For You" panose="02000506000000020003" pitchFamily="2" charset="0"/>
              </a:rPr>
              <a:t> –Moon Phases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Social Studies- </a:t>
            </a:r>
            <a:r>
              <a:rPr lang="en-US" dirty="0" smtClean="0">
                <a:latin typeface="KG Fall For You" panose="02000506000000020003" pitchFamily="2" charset="0"/>
              </a:rPr>
              <a:t>3 Regions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G Fall For You" panose="02000506000000020003" pitchFamily="2" charset="0"/>
              </a:rPr>
              <a:t>**Please have your child show you how to check their grades using their 1:1 issued lap tops..  Students have access to their grades and missing assignment information 24/7. </a:t>
            </a:r>
          </a:p>
          <a:p>
            <a:r>
              <a:rPr lang="en-US" sz="1400" dirty="0" smtClean="0">
                <a:latin typeface="KG Fall For You" panose="02000506000000020003" pitchFamily="2" charset="0"/>
              </a:rPr>
              <a:t>**I have sent home missing work reports to all </a:t>
            </a:r>
            <a:r>
              <a:rPr lang="en-US" sz="1400" smtClean="0">
                <a:latin typeface="KG Fall For You" panose="02000506000000020003" pitchFamily="2" charset="0"/>
              </a:rPr>
              <a:t>students missing work..</a:t>
            </a:r>
            <a:endParaRPr lang="en-US" sz="1400" dirty="0" smtClean="0">
              <a:latin typeface="KG Fall For You" panose="02000506000000020003" pitchFamily="2" charset="0"/>
            </a:endParaRPr>
          </a:p>
          <a:p>
            <a:endParaRPr lang="en-US" sz="1400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Homework: Students will receive homework for the entire week every Monday.  They will have Math and ELA boxes to complete each night.  The entire assignment will be due on Friday mornings. </a:t>
            </a:r>
            <a:endParaRPr lang="en-US" sz="1050" dirty="0" smtClean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8362" y="2440795"/>
            <a:ext cx="259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Beneath Your Beautiful Chunk" panose="02000000000000000000" pitchFamily="2" charset="0"/>
              </a:rPr>
              <a:t>Oct </a:t>
            </a:r>
            <a:r>
              <a:rPr lang="en-US" sz="2800" dirty="0" smtClean="0">
                <a:latin typeface="KG Beneath Your Beautiful Chunk" panose="02000000000000000000" pitchFamily="2" charset="0"/>
              </a:rPr>
              <a:t>26</a:t>
            </a:r>
            <a:r>
              <a:rPr lang="en-US" sz="2800" baseline="30000" dirty="0" smtClean="0">
                <a:latin typeface="KG Beneath Your Beautiful Chunk" panose="02000000000000000000" pitchFamily="2" charset="0"/>
              </a:rPr>
              <a:t>th</a:t>
            </a:r>
            <a:r>
              <a:rPr lang="en-US" sz="2800" dirty="0" smtClean="0">
                <a:latin typeface="KG Beneath Your Beautiful Chunk" panose="02000000000000000000" pitchFamily="2" charset="0"/>
              </a:rPr>
              <a:t>-Nov 1st</a:t>
            </a:r>
            <a:endParaRPr lang="en-US" sz="2800" dirty="0" smtClean="0">
              <a:latin typeface="KG Beneath Your Beautiful Chunk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Important Dates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9045" y="3773296"/>
            <a:ext cx="318169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G Fall For You" panose="02000506000000020003" pitchFamily="2" charset="0"/>
              </a:rPr>
              <a:t>.Oct 23rd – Nov 1</a:t>
            </a:r>
            <a:r>
              <a:rPr lang="en-US" baseline="30000" dirty="0" smtClean="0">
                <a:latin typeface="KG Fall For You" panose="02000506000000020003" pitchFamily="2" charset="0"/>
              </a:rPr>
              <a:t>st</a:t>
            </a:r>
            <a:r>
              <a:rPr lang="en-US" dirty="0" smtClean="0">
                <a:latin typeface="KG Fall For You" panose="02000506000000020003" pitchFamily="2" charset="0"/>
              </a:rPr>
              <a:t> Red </a:t>
            </a:r>
            <a:r>
              <a:rPr lang="en-US" dirty="0" smtClean="0">
                <a:latin typeface="KG Fall For You" panose="02000506000000020003" pitchFamily="2" charset="0"/>
              </a:rPr>
              <a:t>Ribbon </a:t>
            </a:r>
            <a:r>
              <a:rPr lang="en-US" dirty="0" smtClean="0">
                <a:latin typeface="KG Fall For You" panose="02000506000000020003" pitchFamily="2" charset="0"/>
              </a:rPr>
              <a:t>Week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 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Oct 26th – </a:t>
            </a:r>
            <a:r>
              <a:rPr lang="en-US" dirty="0" err="1" smtClean="0">
                <a:latin typeface="KG Fall For You" panose="02000506000000020003" pitchFamily="2" charset="0"/>
              </a:rPr>
              <a:t>Ident</a:t>
            </a:r>
            <a:r>
              <a:rPr lang="en-US" dirty="0">
                <a:latin typeface="KG Fall For You" panose="02000506000000020003" pitchFamily="2" charset="0"/>
              </a:rPr>
              <a:t>-</a:t>
            </a:r>
            <a:r>
              <a:rPr lang="en-US" dirty="0" smtClean="0">
                <a:latin typeface="KG Fall For You" panose="02000506000000020003" pitchFamily="2" charset="0"/>
              </a:rPr>
              <a:t>a kid pics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Oct 28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– Saturday open for </a:t>
            </a:r>
            <a:r>
              <a:rPr lang="en-US" dirty="0" smtClean="0">
                <a:latin typeface="KG Fall For You" panose="02000506000000020003" pitchFamily="2" charset="0"/>
              </a:rPr>
              <a:t>conferences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Oct 31</a:t>
            </a:r>
            <a:r>
              <a:rPr lang="en-US" baseline="30000" dirty="0" smtClean="0">
                <a:latin typeface="KG Fall For You" panose="02000506000000020003" pitchFamily="2" charset="0"/>
              </a:rPr>
              <a:t>st</a:t>
            </a:r>
            <a:r>
              <a:rPr lang="en-US" dirty="0" smtClean="0">
                <a:latin typeface="KG Fall For You" panose="02000506000000020003" pitchFamily="2" charset="0"/>
              </a:rPr>
              <a:t> End of Grading Period</a:t>
            </a:r>
          </a:p>
          <a:p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Nov 7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– Picture Makeups</a:t>
            </a:r>
          </a:p>
          <a:p>
            <a:endParaRPr lang="en-US" sz="11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96" y="-137858"/>
            <a:ext cx="3284315" cy="24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204</Words>
  <Application>Microsoft Office PowerPoint</Application>
  <PresentationFormat>Letter Paper (8.5x11 in)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KG Fall For You</vt:lpstr>
      <vt:lpstr>Calibri Light</vt:lpstr>
      <vt:lpstr>Arial</vt:lpstr>
      <vt:lpstr>KG Beneath Your Beautiful Chunk</vt:lpstr>
      <vt:lpstr>Calibri</vt:lpstr>
      <vt:lpstr>KG Red Hands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48</cp:revision>
  <dcterms:created xsi:type="dcterms:W3CDTF">2015-06-30T23:19:01Z</dcterms:created>
  <dcterms:modified xsi:type="dcterms:W3CDTF">2017-10-25T22:25:19Z</dcterms:modified>
</cp:coreProperties>
</file>