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G Fall For You" panose="020B0604020202020204" charset="0"/>
      <p:regular r:id="rId7"/>
    </p:embeddedFont>
    <p:embeddedFont>
      <p:font typeface="KG Red Hands" panose="020B0604020202020204" charset="0"/>
      <p:regular r:id="rId8"/>
    </p:embeddedFont>
    <p:embeddedFont>
      <p:font typeface="KG Beneath Your Beautiful Chunk" panose="020B0604020202020204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0" y="120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eneath Your Beautiful Chunk" panose="02000000000000000000" pitchFamily="2" charset="0"/>
              </a:rPr>
              <a:t>Fourth Grade</a:t>
            </a:r>
            <a:endParaRPr lang="en-US" sz="6600" dirty="0">
              <a:latin typeface="KG Beneath Your Beautiful Chunk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G Red Hands" panose="02000505000000020004" pitchFamily="2" charset="0"/>
              </a:rPr>
              <a:t>Ms. </a:t>
            </a:r>
            <a:r>
              <a:rPr lang="en-US" sz="4400" dirty="0" err="1" smtClean="0">
                <a:latin typeface="KG Red Hands" panose="02000505000000020004" pitchFamily="2" charset="0"/>
              </a:rPr>
              <a:t>Frews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Hot Topics This Week!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A Message from Ms. Frew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1" y="3695810"/>
            <a:ext cx="3258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G Fall For You" panose="02000506000000020003" pitchFamily="2" charset="0"/>
              </a:rPr>
              <a:t>Math</a:t>
            </a:r>
            <a:r>
              <a:rPr lang="en-US" dirty="0" smtClean="0">
                <a:latin typeface="KG Fall For You" panose="02000506000000020003" pitchFamily="2" charset="0"/>
              </a:rPr>
              <a:t>- Multiplication using different strategies (2 by 1, 3 by 1, 4 by 1, 2 by 2</a:t>
            </a:r>
            <a:r>
              <a:rPr lang="en-US" dirty="0" smtClean="0">
                <a:latin typeface="KG Fall For You" panose="02000506000000020003" pitchFamily="2" charset="0"/>
              </a:rPr>
              <a:t>) transitioning into Division</a:t>
            </a:r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b="1" dirty="0" smtClean="0">
                <a:latin typeface="KG Fall For You" panose="02000506000000020003" pitchFamily="2" charset="0"/>
              </a:rPr>
              <a:t>ELA</a:t>
            </a:r>
            <a:r>
              <a:rPr lang="en-US" dirty="0" smtClean="0">
                <a:latin typeface="KG Fall For You" panose="02000506000000020003" pitchFamily="2" charset="0"/>
              </a:rPr>
              <a:t>- </a:t>
            </a:r>
            <a:r>
              <a:rPr lang="en-US" dirty="0" smtClean="0">
                <a:latin typeface="KG Fall For You" panose="02000506000000020003" pitchFamily="2" charset="0"/>
              </a:rPr>
              <a:t>Finishing</a:t>
            </a:r>
            <a:r>
              <a:rPr lang="en-US" dirty="0" smtClean="0">
                <a:latin typeface="KG Fall For You" panose="02000506000000020003" pitchFamily="2" charset="0"/>
              </a:rPr>
              <a:t> </a:t>
            </a:r>
            <a:r>
              <a:rPr lang="en-US" dirty="0" smtClean="0">
                <a:latin typeface="KG Fall For You" panose="02000506000000020003" pitchFamily="2" charset="0"/>
              </a:rPr>
              <a:t>classroom novel “Tales of a 4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Grade </a:t>
            </a:r>
            <a:r>
              <a:rPr lang="en-US" dirty="0" smtClean="0">
                <a:latin typeface="KG Fall For You" panose="02000506000000020003" pitchFamily="2" charset="0"/>
              </a:rPr>
              <a:t>Nothing. Transitioning to tall tales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Writing</a:t>
            </a:r>
            <a:r>
              <a:rPr lang="en-US" dirty="0" smtClean="0">
                <a:latin typeface="KG Fall For You" panose="02000506000000020003" pitchFamily="2" charset="0"/>
              </a:rPr>
              <a:t>-Writing </a:t>
            </a:r>
            <a:r>
              <a:rPr lang="en-US" dirty="0" smtClean="0">
                <a:latin typeface="KG Fall For You" panose="02000506000000020003" pitchFamily="2" charset="0"/>
              </a:rPr>
              <a:t>Process (POWER</a:t>
            </a:r>
            <a:r>
              <a:rPr lang="en-US" dirty="0" smtClean="0">
                <a:latin typeface="KG Fall For You" panose="02000506000000020003" pitchFamily="2" charset="0"/>
              </a:rPr>
              <a:t>), Starting Opinion Writing 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Word </a:t>
            </a:r>
            <a:r>
              <a:rPr lang="en-US" b="1" dirty="0" smtClean="0">
                <a:latin typeface="KG Fall For You" panose="02000506000000020003" pitchFamily="2" charset="0"/>
              </a:rPr>
              <a:t>Study </a:t>
            </a:r>
            <a:r>
              <a:rPr lang="en-US" dirty="0" smtClean="0">
                <a:latin typeface="KG Fall For You" panose="02000506000000020003" pitchFamily="2" charset="0"/>
              </a:rPr>
              <a:t>– High Frequency Words on individual students reading level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Science</a:t>
            </a:r>
            <a:r>
              <a:rPr lang="en-US" dirty="0" smtClean="0">
                <a:latin typeface="KG Fall For You" panose="02000506000000020003" pitchFamily="2" charset="0"/>
              </a:rPr>
              <a:t> –Moon Phases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Social Studies- </a:t>
            </a:r>
            <a:r>
              <a:rPr lang="en-US" dirty="0" smtClean="0">
                <a:latin typeface="KG Fall For You" panose="02000506000000020003" pitchFamily="2" charset="0"/>
              </a:rPr>
              <a:t>3 Regions</a:t>
            </a:r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324844"/>
            <a:ext cx="6728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KG Fall For You" panose="02000506000000020003" pitchFamily="2" charset="0"/>
              </a:rPr>
              <a:t>**Please have your child show you how to check their grades using their 1:1 issued lap tops..  Students have access to their grades and missing assignment information 24/7. </a:t>
            </a:r>
          </a:p>
          <a:p>
            <a:endParaRPr lang="en-US" sz="1400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56189"/>
            <a:ext cx="68990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Homework: </a:t>
            </a:r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Short week! Students weekly homework will be due Monday (11/13) due to no school on Friday.</a:t>
            </a:r>
            <a:endParaRPr lang="en-US" sz="1050" dirty="0" smtClean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8362" y="2440795"/>
            <a:ext cx="259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Beneath Your Beautiful Chunk" panose="02000000000000000000" pitchFamily="2" charset="0"/>
              </a:rPr>
              <a:t>Nov 3</a:t>
            </a:r>
            <a:r>
              <a:rPr lang="en-US" sz="2800" baseline="30000" dirty="0" smtClean="0">
                <a:latin typeface="KG Beneath Your Beautiful Chunk" panose="02000000000000000000" pitchFamily="2" charset="0"/>
              </a:rPr>
              <a:t>rd</a:t>
            </a:r>
            <a:r>
              <a:rPr lang="en-US" sz="2800" dirty="0" smtClean="0">
                <a:latin typeface="KG Beneath Your Beautiful Chunk" panose="02000000000000000000" pitchFamily="2" charset="0"/>
              </a:rPr>
              <a:t>-Nov 14th</a:t>
            </a:r>
            <a:endParaRPr lang="en-US" sz="2800" dirty="0" smtClean="0">
              <a:latin typeface="KG Beneath Your Beautiful Chunk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Important Dates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58746" y="3773297"/>
            <a:ext cx="31719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G Fall For You" panose="02000506000000020003" pitchFamily="2" charset="0"/>
              </a:rPr>
              <a:t>.</a:t>
            </a:r>
            <a:r>
              <a:rPr lang="en-US" sz="1600" dirty="0" smtClean="0">
                <a:latin typeface="KG Fall For You" panose="020B0604020202020204" charset="0"/>
              </a:rPr>
              <a:t>Nov </a:t>
            </a:r>
            <a:r>
              <a:rPr lang="en-US" sz="1600" dirty="0" smtClean="0">
                <a:latin typeface="KG Fall For You" panose="020B0604020202020204" charset="0"/>
              </a:rPr>
              <a:t>7</a:t>
            </a:r>
            <a:r>
              <a:rPr lang="en-US" sz="1600" baseline="30000" dirty="0" smtClean="0">
                <a:latin typeface="KG Fall For You" panose="020B0604020202020204" charset="0"/>
              </a:rPr>
              <a:t>th</a:t>
            </a:r>
            <a:r>
              <a:rPr lang="en-US" sz="1600" dirty="0" smtClean="0">
                <a:latin typeface="KG Fall For You" panose="020B0604020202020204" charset="0"/>
              </a:rPr>
              <a:t> – Picture </a:t>
            </a:r>
            <a:r>
              <a:rPr lang="en-US" sz="1600" dirty="0" smtClean="0">
                <a:latin typeface="KG Fall For You" panose="020B0604020202020204" charset="0"/>
              </a:rPr>
              <a:t>Makeups &amp; Report Cards go home!!</a:t>
            </a:r>
          </a:p>
          <a:p>
            <a:endParaRPr lang="en-US" sz="1600" dirty="0" smtClean="0">
              <a:latin typeface="KG Fall For You" panose="020B0604020202020204" charset="0"/>
            </a:endParaRPr>
          </a:p>
          <a:p>
            <a:r>
              <a:rPr lang="en-US" sz="1600" dirty="0" smtClean="0">
                <a:latin typeface="KG Fall For You" panose="020B0604020202020204" charset="0"/>
              </a:rPr>
              <a:t>Nov 9</a:t>
            </a:r>
            <a:r>
              <a:rPr lang="en-US" sz="1600" baseline="30000" dirty="0" smtClean="0">
                <a:latin typeface="KG Fall For You" panose="020B0604020202020204" charset="0"/>
              </a:rPr>
              <a:t>th</a:t>
            </a:r>
            <a:r>
              <a:rPr lang="en-US" sz="1600" dirty="0">
                <a:latin typeface="KG Fall For You" panose="020B0604020202020204" charset="0"/>
              </a:rPr>
              <a:t> </a:t>
            </a:r>
            <a:r>
              <a:rPr lang="en-US" sz="1600" dirty="0" smtClean="0">
                <a:latin typeface="KG Fall For You" panose="020B0604020202020204" charset="0"/>
              </a:rPr>
              <a:t>– Veterans Day Activities in ERPD clubs (half-day)</a:t>
            </a:r>
          </a:p>
          <a:p>
            <a:endParaRPr lang="en-US" sz="1600" dirty="0" smtClean="0">
              <a:latin typeface="KG Fall For You" panose="020B0604020202020204" charset="0"/>
            </a:endParaRPr>
          </a:p>
          <a:p>
            <a:r>
              <a:rPr lang="en-US" sz="1600" dirty="0" smtClean="0">
                <a:latin typeface="KG Fall For You" panose="020B0604020202020204" charset="0"/>
              </a:rPr>
              <a:t>Nov 10</a:t>
            </a:r>
            <a:r>
              <a:rPr lang="en-US" sz="1600" baseline="30000" dirty="0" smtClean="0">
                <a:latin typeface="KG Fall For You" panose="020B0604020202020204" charset="0"/>
              </a:rPr>
              <a:t>th</a:t>
            </a:r>
            <a:r>
              <a:rPr lang="en-US" sz="1600" dirty="0" smtClean="0">
                <a:latin typeface="KG Fall For You" panose="020B0604020202020204" charset="0"/>
              </a:rPr>
              <a:t> No School –Veterans Day</a:t>
            </a:r>
          </a:p>
          <a:p>
            <a:endParaRPr lang="en-US" sz="1600" dirty="0" smtClean="0">
              <a:latin typeface="KG Fall For You" panose="020B0604020202020204" charset="0"/>
            </a:endParaRPr>
          </a:p>
          <a:p>
            <a:r>
              <a:rPr lang="en-US" sz="1600" dirty="0" smtClean="0">
                <a:latin typeface="KG Fall For You" panose="020B0604020202020204" charset="0"/>
              </a:rPr>
              <a:t>Nov 14</a:t>
            </a:r>
            <a:r>
              <a:rPr lang="en-US" sz="1600" baseline="30000" dirty="0" smtClean="0">
                <a:latin typeface="KG Fall For You" panose="020B0604020202020204" charset="0"/>
              </a:rPr>
              <a:t>th</a:t>
            </a:r>
            <a:r>
              <a:rPr lang="en-US" sz="1600" dirty="0" smtClean="0">
                <a:latin typeface="KG Fall For You" panose="020B0604020202020204" charset="0"/>
              </a:rPr>
              <a:t> – Geography Bee</a:t>
            </a:r>
          </a:p>
          <a:p>
            <a:endParaRPr lang="en-US" sz="1600" dirty="0" smtClean="0">
              <a:latin typeface="KG Fall For You" panose="020B0604020202020204" charset="0"/>
            </a:endParaRPr>
          </a:p>
          <a:p>
            <a:r>
              <a:rPr lang="en-US" sz="1600" dirty="0" smtClean="0">
                <a:latin typeface="KG Fall For You" panose="020B0604020202020204" charset="0"/>
              </a:rPr>
              <a:t>Nov 17</a:t>
            </a:r>
            <a:r>
              <a:rPr lang="en-US" sz="1600" baseline="30000" dirty="0" smtClean="0">
                <a:latin typeface="KG Fall For You" panose="020B0604020202020204" charset="0"/>
              </a:rPr>
              <a:t>th</a:t>
            </a:r>
            <a:r>
              <a:rPr lang="en-US" sz="1600" dirty="0" smtClean="0">
                <a:latin typeface="KG Fall For You" panose="020B0604020202020204" charset="0"/>
              </a:rPr>
              <a:t>- </a:t>
            </a:r>
            <a:r>
              <a:rPr lang="en-US" sz="1600" dirty="0">
                <a:latin typeface="KG Fall For You" panose="020B0604020202020204" charset="0"/>
              </a:rPr>
              <a:t>F</a:t>
            </a:r>
            <a:r>
              <a:rPr lang="en-US" sz="1600" dirty="0" smtClean="0">
                <a:latin typeface="KG Fall For You" panose="020B0604020202020204" charset="0"/>
              </a:rPr>
              <a:t>all Festival</a:t>
            </a:r>
          </a:p>
          <a:p>
            <a:endParaRPr lang="en-US" dirty="0" smtClean="0">
              <a:latin typeface="KG Fall For You" panose="020B0604020202020204" charset="0"/>
            </a:endParaRPr>
          </a:p>
          <a:p>
            <a:r>
              <a:rPr lang="en-US" sz="1600" dirty="0" smtClean="0">
                <a:latin typeface="KG Fall For You" panose="020B0604020202020204" charset="0"/>
              </a:rPr>
              <a:t>Nov 22-24 </a:t>
            </a:r>
            <a:r>
              <a:rPr lang="en-US" sz="1600" dirty="0" smtClean="0">
                <a:latin typeface="KG Fall For You" panose="020B0604020202020204" charset="0"/>
              </a:rPr>
              <a:t>Thanksgiving</a:t>
            </a:r>
            <a:r>
              <a:rPr lang="en-US" sz="1600" dirty="0" smtClean="0">
                <a:latin typeface="KG Fall For You" panose="020B0604020202020204" charset="0"/>
              </a:rPr>
              <a:t> Break</a:t>
            </a:r>
            <a:endParaRPr lang="en-US" sz="1600" dirty="0">
              <a:latin typeface="KG Fall For You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96" y="-137858"/>
            <a:ext cx="3284315" cy="24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</TotalTime>
  <Words>186</Words>
  <Application>Microsoft Office PowerPoint</Application>
  <PresentationFormat>Letter Paper (8.5x11 in)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KG Fall For You</vt:lpstr>
      <vt:lpstr>KG Red Hands</vt:lpstr>
      <vt:lpstr>KG Beneath Your Beautiful Chunk</vt:lpstr>
      <vt:lpstr>Calibri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Breana Frew</cp:lastModifiedBy>
  <cp:revision>50</cp:revision>
  <dcterms:created xsi:type="dcterms:W3CDTF">2015-06-30T23:19:01Z</dcterms:created>
  <dcterms:modified xsi:type="dcterms:W3CDTF">2017-11-06T02:44:13Z</dcterms:modified>
</cp:coreProperties>
</file>