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68" r:id="rId2"/>
  </p:sldIdLst>
  <p:sldSz cx="6858000" cy="9144000" type="letter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KG Beneath Your Beautiful Chunk" panose="020B0604020202020204" charset="0"/>
      <p:regular r:id="rId7"/>
    </p:embeddedFont>
    <p:embeddedFont>
      <p:font typeface="KG Red Hands" panose="020B0604020202020204" charset="0"/>
      <p:regular r:id="rId8"/>
    </p:embeddedFont>
    <p:embeddedFont>
      <p:font typeface="Calibri Light" panose="020F0302020204030204" pitchFamily="34" charset="0"/>
      <p:regular r:id="rId9"/>
      <p:italic r:id="rId10"/>
    </p:embeddedFont>
    <p:embeddedFont>
      <p:font typeface="KG Fall For You" panose="020B0604020202020204" charset="0"/>
      <p:regular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56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33" autoAdjust="0"/>
    <p:restoredTop sz="94660"/>
  </p:normalViewPr>
  <p:slideViewPr>
    <p:cSldViewPr snapToGrid="0">
      <p:cViewPr varScale="1">
        <p:scale>
          <a:sx n="78" d="100"/>
          <a:sy n="78" d="100"/>
        </p:scale>
        <p:origin x="2250" y="90"/>
      </p:cViewPr>
      <p:guideLst>
        <p:guide orient="horz" pos="2856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viewProps" Target="view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tableStyles" Target="tableStyles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01E0B-6558-4165-925E-2EFBF0C45F70}" type="datetimeFigureOut">
              <a:rPr lang="en-US" smtClean="0"/>
              <a:t>11/13/2017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120F5-183D-4FAC-B3CB-1AC806BD3C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5493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01E0B-6558-4165-925E-2EFBF0C45F70}" type="datetimeFigureOut">
              <a:rPr lang="en-US" smtClean="0"/>
              <a:t>11/13/2017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120F5-183D-4FAC-B3CB-1AC806BD3C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5456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01E0B-6558-4165-925E-2EFBF0C45F70}" type="datetimeFigureOut">
              <a:rPr lang="en-US" smtClean="0"/>
              <a:t>11/13/2017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120F5-183D-4FAC-B3CB-1AC806BD3C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671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01E0B-6558-4165-925E-2EFBF0C45F70}" type="datetimeFigureOut">
              <a:rPr lang="en-US" smtClean="0"/>
              <a:t>11/13/2017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120F5-183D-4FAC-B3CB-1AC806BD3C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9430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01E0B-6558-4165-925E-2EFBF0C45F70}" type="datetimeFigureOut">
              <a:rPr lang="en-US" smtClean="0"/>
              <a:t>11/13/2017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120F5-183D-4FAC-B3CB-1AC806BD3C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466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01E0B-6558-4165-925E-2EFBF0C45F70}" type="datetimeFigureOut">
              <a:rPr lang="en-US" smtClean="0"/>
              <a:t>11/13/2017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120F5-183D-4FAC-B3CB-1AC806BD3C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565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01E0B-6558-4165-925E-2EFBF0C45F70}" type="datetimeFigureOut">
              <a:rPr lang="en-US" smtClean="0"/>
              <a:t>11/13/2017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120F5-183D-4FAC-B3CB-1AC806BD3C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4111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01E0B-6558-4165-925E-2EFBF0C45F70}" type="datetimeFigureOut">
              <a:rPr lang="en-US" smtClean="0"/>
              <a:t>11/13/2017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120F5-183D-4FAC-B3CB-1AC806BD3C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7155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01E0B-6558-4165-925E-2EFBF0C45F70}" type="datetimeFigureOut">
              <a:rPr lang="en-US" smtClean="0"/>
              <a:t>11/13/2017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120F5-183D-4FAC-B3CB-1AC806BD3C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529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01E0B-6558-4165-925E-2EFBF0C45F70}" type="datetimeFigureOut">
              <a:rPr lang="en-US" smtClean="0"/>
              <a:t>11/13/2017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120F5-183D-4FAC-B3CB-1AC806BD3C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4254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01E0B-6558-4165-925E-2EFBF0C45F70}" type="datetimeFigureOut">
              <a:rPr lang="en-US" smtClean="0"/>
              <a:t>11/13/2017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120F5-183D-4FAC-B3CB-1AC806BD3C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519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D01E0B-6558-4165-925E-2EFBF0C45F70}" type="datetimeFigureOut">
              <a:rPr lang="en-US" smtClean="0"/>
              <a:t>11/13/2017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D120F5-183D-4FAC-B3CB-1AC806BD3C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89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6000" t="-2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6908" y="477037"/>
            <a:ext cx="488632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KG Beneath Your Beautiful Chunk" panose="02000000000000000000" pitchFamily="2" charset="0"/>
              </a:rPr>
              <a:t>Fourth Grade</a:t>
            </a:r>
            <a:endParaRPr lang="en-US" sz="6600" dirty="0">
              <a:latin typeface="KG Beneath Your Beautiful Chunk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171" y="62432"/>
            <a:ext cx="47220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KG Red Hands" panose="02000505000000020004" pitchFamily="2" charset="0"/>
              </a:rPr>
              <a:t>Ms. </a:t>
            </a:r>
            <a:r>
              <a:rPr lang="en-US" sz="4400" dirty="0" err="1" smtClean="0">
                <a:latin typeface="KG Red Hands" panose="02000505000000020004" pitchFamily="2" charset="0"/>
              </a:rPr>
              <a:t>Frews</a:t>
            </a:r>
            <a:endParaRPr lang="en-US" sz="4400" dirty="0">
              <a:latin typeface="KG Red Hands" panose="02000505000000020004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41696" y="3234145"/>
            <a:ext cx="29622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KG Beneath Your Beautiful Chunk" panose="02000000000000000000" pitchFamily="2" charset="0"/>
              </a:rPr>
              <a:t>Hot Topics This Week!</a:t>
            </a:r>
            <a:endParaRPr lang="en-US" sz="2400" dirty="0">
              <a:latin typeface="KG Beneath Your Beautiful Chunk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99363" y="7747763"/>
            <a:ext cx="44568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KG Beneath Your Beautiful Chunk" panose="02000000000000000000" pitchFamily="2" charset="0"/>
              </a:rPr>
              <a:t>A Message from Ms. Frew</a:t>
            </a:r>
            <a:endParaRPr lang="en-US" sz="2400" dirty="0">
              <a:latin typeface="KG Beneath Your Beautiful Chunk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5171" y="3695810"/>
            <a:ext cx="325853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KG Fall For You" panose="02000506000000020003" pitchFamily="2" charset="0"/>
              </a:rPr>
              <a:t>Math</a:t>
            </a:r>
            <a:r>
              <a:rPr lang="en-US" dirty="0" smtClean="0">
                <a:latin typeface="KG Fall For You" panose="02000506000000020003" pitchFamily="2" charset="0"/>
              </a:rPr>
              <a:t>- Multiplication </a:t>
            </a:r>
            <a:r>
              <a:rPr lang="en-US" dirty="0" smtClean="0">
                <a:latin typeface="KG Fall For You" panose="02000506000000020003" pitchFamily="2" charset="0"/>
              </a:rPr>
              <a:t>Final test, factors and multiples, division</a:t>
            </a:r>
          </a:p>
          <a:p>
            <a:r>
              <a:rPr lang="en-US" b="1" dirty="0" smtClean="0">
                <a:latin typeface="KG Fall For You" panose="02000506000000020003" pitchFamily="2" charset="0"/>
              </a:rPr>
              <a:t>ELA</a:t>
            </a:r>
            <a:r>
              <a:rPr lang="en-US" dirty="0" smtClean="0">
                <a:latin typeface="KG Fall For You" panose="02000506000000020003" pitchFamily="2" charset="0"/>
              </a:rPr>
              <a:t>- Tall Tales</a:t>
            </a:r>
          </a:p>
          <a:p>
            <a:r>
              <a:rPr lang="en-US" b="1" dirty="0" smtClean="0">
                <a:latin typeface="KG Fall For You" panose="02000506000000020003" pitchFamily="2" charset="0"/>
              </a:rPr>
              <a:t>Writing</a:t>
            </a:r>
            <a:r>
              <a:rPr lang="en-US" dirty="0" smtClean="0">
                <a:latin typeface="KG Fall For You" panose="02000506000000020003" pitchFamily="2" charset="0"/>
              </a:rPr>
              <a:t>-Writing </a:t>
            </a:r>
            <a:r>
              <a:rPr lang="en-US" dirty="0" smtClean="0">
                <a:latin typeface="KG Fall For You" panose="02000506000000020003" pitchFamily="2" charset="0"/>
              </a:rPr>
              <a:t>Process (POWER), </a:t>
            </a:r>
            <a:r>
              <a:rPr lang="en-US" dirty="0" smtClean="0">
                <a:latin typeface="KG Fall For You" panose="02000506000000020003" pitchFamily="2" charset="0"/>
              </a:rPr>
              <a:t>Opinion </a:t>
            </a:r>
            <a:r>
              <a:rPr lang="en-US" dirty="0" smtClean="0">
                <a:latin typeface="KG Fall For You" panose="02000506000000020003" pitchFamily="2" charset="0"/>
              </a:rPr>
              <a:t>Writing </a:t>
            </a:r>
          </a:p>
          <a:p>
            <a:r>
              <a:rPr lang="en-US" b="1" dirty="0" smtClean="0">
                <a:latin typeface="KG Fall For You" panose="02000506000000020003" pitchFamily="2" charset="0"/>
              </a:rPr>
              <a:t>Word Study </a:t>
            </a:r>
            <a:r>
              <a:rPr lang="en-US" dirty="0" smtClean="0">
                <a:latin typeface="KG Fall For You" panose="02000506000000020003" pitchFamily="2" charset="0"/>
              </a:rPr>
              <a:t>– High Frequency Words on individual students reading level</a:t>
            </a:r>
          </a:p>
          <a:p>
            <a:r>
              <a:rPr lang="en-US" b="1" dirty="0" smtClean="0">
                <a:latin typeface="KG Fall For You" panose="02000506000000020003" pitchFamily="2" charset="0"/>
              </a:rPr>
              <a:t>Science</a:t>
            </a:r>
            <a:r>
              <a:rPr lang="en-US" dirty="0" smtClean="0">
                <a:latin typeface="KG Fall For You" panose="02000506000000020003" pitchFamily="2" charset="0"/>
              </a:rPr>
              <a:t> </a:t>
            </a:r>
            <a:r>
              <a:rPr lang="en-US" dirty="0" smtClean="0">
                <a:latin typeface="KG Fall For You" panose="02000506000000020003" pitchFamily="2" charset="0"/>
              </a:rPr>
              <a:t>–</a:t>
            </a:r>
            <a:r>
              <a:rPr lang="en-US" dirty="0" smtClean="0">
                <a:latin typeface="KG Fall For You" panose="02000506000000020003" pitchFamily="2" charset="0"/>
              </a:rPr>
              <a:t>Rocks and Minerals</a:t>
            </a:r>
            <a:endParaRPr lang="en-US" dirty="0" smtClean="0">
              <a:latin typeface="KG Fall For You" panose="02000506000000020003" pitchFamily="2" charset="0"/>
            </a:endParaRPr>
          </a:p>
          <a:p>
            <a:r>
              <a:rPr lang="en-US" b="1" dirty="0" smtClean="0">
                <a:latin typeface="KG Fall For You" panose="02000506000000020003" pitchFamily="2" charset="0"/>
              </a:rPr>
              <a:t>Social Studies- </a:t>
            </a:r>
            <a:r>
              <a:rPr lang="en-US" dirty="0" smtClean="0">
                <a:latin typeface="KG Fall For You" panose="02000506000000020003" pitchFamily="2" charset="0"/>
              </a:rPr>
              <a:t>3 </a:t>
            </a:r>
            <a:r>
              <a:rPr lang="en-US" dirty="0" smtClean="0">
                <a:latin typeface="KG Fall For You" panose="02000506000000020003" pitchFamily="2" charset="0"/>
              </a:rPr>
              <a:t>Regions. Transitioning to Pirates</a:t>
            </a:r>
            <a:endParaRPr lang="en-US" dirty="0">
              <a:latin typeface="KG Fall For You" panose="02000506000000020003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5171" y="8324844"/>
            <a:ext cx="67288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KG Fall For You" panose="02000506000000020003" pitchFamily="2" charset="0"/>
              </a:rPr>
              <a:t>**Please have your child show you how to check their grades using their 1:1 issued lap tops..  Students have access to their grades and missing assignment information 24/7. </a:t>
            </a:r>
            <a:r>
              <a:rPr lang="en-US" sz="1400" dirty="0" smtClean="0">
                <a:latin typeface="KG Fall For You" panose="02000506000000020003" pitchFamily="2" charset="0"/>
              </a:rPr>
              <a:t>Many students are missing assignments </a:t>
            </a:r>
            <a:r>
              <a:rPr lang="en-US" sz="1400" smtClean="0">
                <a:latin typeface="KG Fall For You" panose="02000506000000020003" pitchFamily="2" charset="0"/>
              </a:rPr>
              <a:t>already for this 9 weeks.</a:t>
            </a:r>
            <a:endParaRPr lang="en-US" sz="1400" dirty="0" smtClean="0">
              <a:latin typeface="KG Fall For You" panose="02000506000000020003" pitchFamily="2" charset="0"/>
            </a:endParaRPr>
          </a:p>
          <a:p>
            <a:endParaRPr lang="en-US" sz="1400" dirty="0">
              <a:latin typeface="KG Fall For You" panose="02000506000000020003" pitchFamily="2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-41020" y="7256189"/>
            <a:ext cx="689902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chemeClr val="bg1"/>
                </a:solidFill>
                <a:latin typeface="KG Red Hands" panose="02000505000000020004" pitchFamily="2" charset="0"/>
              </a:rPr>
              <a:t>Homework: </a:t>
            </a:r>
            <a:r>
              <a:rPr lang="en-US" sz="1050" dirty="0" smtClean="0">
                <a:solidFill>
                  <a:schemeClr val="bg1"/>
                </a:solidFill>
                <a:latin typeface="KG Red Hands" panose="02000505000000020004" pitchFamily="2" charset="0"/>
              </a:rPr>
              <a:t>Weekly math and ELA has been assigned. </a:t>
            </a:r>
            <a:endParaRPr lang="en-US" sz="1050" dirty="0" smtClean="0">
              <a:solidFill>
                <a:schemeClr val="bg1"/>
              </a:solidFill>
              <a:latin typeface="KG Fall For You" panose="02000506000000020003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258362" y="2440795"/>
            <a:ext cx="25996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KG Beneath Your Beautiful Chunk" panose="02000000000000000000" pitchFamily="2" charset="0"/>
              </a:rPr>
              <a:t>Nov 15th- Nov 21st</a:t>
            </a:r>
            <a:endParaRPr lang="en-US" sz="2400" dirty="0" smtClean="0">
              <a:latin typeface="KG Beneath Your Beautiful Chunk" panose="02000000000000000000" pitchFamily="2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4344063" y="3237612"/>
            <a:ext cx="24437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KG Beneath Your Beautiful Chunk" panose="02000000000000000000" pitchFamily="2" charset="0"/>
              </a:rPr>
              <a:t>Important Dates</a:t>
            </a:r>
            <a:endParaRPr lang="en-US" sz="2400" dirty="0">
              <a:latin typeface="KG Beneath Your Beautiful Chunk" panose="02000000000000000000" pitchFamily="2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558746" y="3773297"/>
            <a:ext cx="3171994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KG Fall For You" panose="020B0604020202020204" charset="0"/>
              </a:rPr>
              <a:t>Nov </a:t>
            </a:r>
            <a:r>
              <a:rPr lang="en-US" sz="1600" dirty="0" smtClean="0">
                <a:latin typeface="KG Fall For You" panose="020B0604020202020204" charset="0"/>
              </a:rPr>
              <a:t>14</a:t>
            </a:r>
            <a:r>
              <a:rPr lang="en-US" sz="1600" baseline="30000" dirty="0" smtClean="0">
                <a:latin typeface="KG Fall For You" panose="020B0604020202020204" charset="0"/>
              </a:rPr>
              <a:t>th</a:t>
            </a:r>
            <a:r>
              <a:rPr lang="en-US" sz="1600" dirty="0" smtClean="0">
                <a:latin typeface="KG Fall For You" panose="020B0604020202020204" charset="0"/>
              </a:rPr>
              <a:t> – Geography </a:t>
            </a:r>
            <a:r>
              <a:rPr lang="en-US" sz="1600" dirty="0" smtClean="0">
                <a:latin typeface="KG Fall For You" panose="020B0604020202020204" charset="0"/>
              </a:rPr>
              <a:t>Bee 9:00am</a:t>
            </a:r>
            <a:endParaRPr lang="en-US" sz="1600" dirty="0" smtClean="0">
              <a:latin typeface="KG Fall For You" panose="020B0604020202020204" charset="0"/>
            </a:endParaRPr>
          </a:p>
          <a:p>
            <a:endParaRPr lang="en-US" sz="1600" dirty="0" smtClean="0">
              <a:latin typeface="KG Fall For You" panose="020B0604020202020204" charset="0"/>
            </a:endParaRPr>
          </a:p>
          <a:p>
            <a:r>
              <a:rPr lang="en-US" sz="1600" dirty="0" smtClean="0">
                <a:latin typeface="KG Fall For You" panose="020B0604020202020204" charset="0"/>
              </a:rPr>
              <a:t>Nov 15</a:t>
            </a:r>
            <a:r>
              <a:rPr lang="en-US" sz="1600" baseline="30000" dirty="0" smtClean="0">
                <a:latin typeface="KG Fall For You" panose="020B0604020202020204" charset="0"/>
              </a:rPr>
              <a:t>th</a:t>
            </a:r>
            <a:r>
              <a:rPr lang="en-US" sz="1600" dirty="0" smtClean="0">
                <a:latin typeface="KG Fall For You" panose="020B0604020202020204" charset="0"/>
              </a:rPr>
              <a:t>- Pictures are DUE! – Send in pictures if you do not want to buy them or send in the money and order form if you do.</a:t>
            </a:r>
          </a:p>
          <a:p>
            <a:endParaRPr lang="en-US" sz="1600" dirty="0" smtClean="0">
              <a:latin typeface="KG Fall For You" panose="020B0604020202020204" charset="0"/>
            </a:endParaRPr>
          </a:p>
          <a:p>
            <a:r>
              <a:rPr lang="en-US" sz="1600" dirty="0" smtClean="0">
                <a:latin typeface="KG Fall For You" panose="020B0604020202020204" charset="0"/>
              </a:rPr>
              <a:t>Nov 17</a:t>
            </a:r>
            <a:r>
              <a:rPr lang="en-US" sz="1600" baseline="30000" dirty="0" smtClean="0">
                <a:latin typeface="KG Fall For You" panose="020B0604020202020204" charset="0"/>
              </a:rPr>
              <a:t>th</a:t>
            </a:r>
            <a:r>
              <a:rPr lang="en-US" sz="1600" dirty="0" smtClean="0">
                <a:latin typeface="KG Fall For You" panose="020B0604020202020204" charset="0"/>
              </a:rPr>
              <a:t>- </a:t>
            </a:r>
            <a:r>
              <a:rPr lang="en-US" sz="1600" dirty="0">
                <a:latin typeface="KG Fall For You" panose="020B0604020202020204" charset="0"/>
              </a:rPr>
              <a:t>F</a:t>
            </a:r>
            <a:r>
              <a:rPr lang="en-US" sz="1600" dirty="0" smtClean="0">
                <a:latin typeface="KG Fall For You" panose="020B0604020202020204" charset="0"/>
              </a:rPr>
              <a:t>all Festival</a:t>
            </a:r>
          </a:p>
          <a:p>
            <a:endParaRPr lang="en-US" dirty="0" smtClean="0">
              <a:latin typeface="KG Fall For You" panose="020B0604020202020204" charset="0"/>
            </a:endParaRPr>
          </a:p>
          <a:p>
            <a:r>
              <a:rPr lang="en-US" sz="1600" dirty="0" smtClean="0">
                <a:latin typeface="KG Fall For You" panose="020B0604020202020204" charset="0"/>
              </a:rPr>
              <a:t>Nov 22-24 Thanksgiving Break</a:t>
            </a:r>
            <a:endParaRPr lang="en-US" sz="1600" dirty="0">
              <a:latin typeface="KG Fall For You" panose="020B060402020202020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5927" y="219188"/>
            <a:ext cx="2562073" cy="2199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380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Black hyperlink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00"/>
      </a:hlink>
      <a:folHlink>
        <a:srgbClr val="000000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966</TotalTime>
  <Words>162</Words>
  <Application>Microsoft Office PowerPoint</Application>
  <PresentationFormat>Letter Paper (8.5x11 in)</PresentationFormat>
  <Paragraphs>21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Calibri</vt:lpstr>
      <vt:lpstr>KG Beneath Your Beautiful Chunk</vt:lpstr>
      <vt:lpstr>KG Red Hands</vt:lpstr>
      <vt:lpstr>Calibri Light</vt:lpstr>
      <vt:lpstr>KG Fall For You</vt:lpstr>
      <vt:lpstr>Arial</vt:lpstr>
      <vt:lpstr>Office Theme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Jasmine D</dc:creator>
  <cp:lastModifiedBy>Breana Frew</cp:lastModifiedBy>
  <cp:revision>52</cp:revision>
  <dcterms:created xsi:type="dcterms:W3CDTF">2015-06-30T23:19:01Z</dcterms:created>
  <dcterms:modified xsi:type="dcterms:W3CDTF">2017-11-14T02:49:28Z</dcterms:modified>
</cp:coreProperties>
</file>