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KG Red Hand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KG Fall For You" panose="020B0604020202020204" charset="0"/>
      <p:regular r:id="rId10"/>
    </p:embeddedFont>
    <p:embeddedFont>
      <p:font typeface="KG Beneath Your Beautiful Chunk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0" y="90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eneath Your Beautiful Chunk" panose="02000000000000000000" pitchFamily="2" charset="0"/>
              </a:rPr>
              <a:t>Fourth Grade</a:t>
            </a:r>
            <a:endParaRPr lang="en-US" sz="6600" dirty="0">
              <a:latin typeface="KG Beneath Your Beautiful Chunk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G Red Hands" panose="02000505000000020004" pitchFamily="2" charset="0"/>
              </a:rPr>
              <a:t>Ms. </a:t>
            </a:r>
            <a:r>
              <a:rPr lang="en-US" sz="4400" dirty="0" err="1" smtClean="0">
                <a:latin typeface="KG Red Hands" panose="02000505000000020004" pitchFamily="2" charset="0"/>
              </a:rPr>
              <a:t>Frews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Hot Topics This Week!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A Message from Ms. Frew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1" y="3695810"/>
            <a:ext cx="3258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G Fall For You" panose="02000506000000020003" pitchFamily="2" charset="0"/>
              </a:rPr>
              <a:t>Math</a:t>
            </a:r>
            <a:r>
              <a:rPr lang="en-US" dirty="0" smtClean="0">
                <a:latin typeface="KG Fall For You" panose="02000506000000020003" pitchFamily="2" charset="0"/>
              </a:rPr>
              <a:t>- </a:t>
            </a:r>
            <a:r>
              <a:rPr lang="en-US" dirty="0" smtClean="0">
                <a:latin typeface="KG Fall For You" panose="02000506000000020003" pitchFamily="2" charset="0"/>
              </a:rPr>
              <a:t>Division 2 by 1, 3 by 1, 4 by 1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ELA</a:t>
            </a:r>
            <a:r>
              <a:rPr lang="en-US" dirty="0" smtClean="0">
                <a:latin typeface="KG Fall For You" panose="02000506000000020003" pitchFamily="2" charset="0"/>
              </a:rPr>
              <a:t>- Tall </a:t>
            </a:r>
            <a:r>
              <a:rPr lang="en-US" dirty="0" smtClean="0">
                <a:latin typeface="KG Fall For You" panose="02000506000000020003" pitchFamily="2" charset="0"/>
              </a:rPr>
              <a:t>Tales, Poetry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Writing</a:t>
            </a:r>
            <a:r>
              <a:rPr lang="en-US" dirty="0" smtClean="0">
                <a:latin typeface="KG Fall For You" panose="02000506000000020003" pitchFamily="2" charset="0"/>
              </a:rPr>
              <a:t>-Writing Process (POWER), Opinion Writing 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Word Study </a:t>
            </a:r>
            <a:r>
              <a:rPr lang="en-US" dirty="0" smtClean="0">
                <a:latin typeface="KG Fall For You" panose="02000506000000020003" pitchFamily="2" charset="0"/>
              </a:rPr>
              <a:t>– High Frequency Words on individual students reading level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Science</a:t>
            </a:r>
            <a:r>
              <a:rPr lang="en-US" dirty="0" smtClean="0">
                <a:latin typeface="KG Fall For You" panose="02000506000000020003" pitchFamily="2" charset="0"/>
              </a:rPr>
              <a:t> </a:t>
            </a:r>
            <a:r>
              <a:rPr lang="en-US" dirty="0" smtClean="0">
                <a:latin typeface="KG Fall For You" panose="02000506000000020003" pitchFamily="2" charset="0"/>
              </a:rPr>
              <a:t>–Finishing Moon Phases and Force and Motion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Social Studies- </a:t>
            </a:r>
            <a:r>
              <a:rPr lang="en-US" dirty="0" smtClean="0">
                <a:latin typeface="KG Fall For You" panose="02000506000000020003" pitchFamily="2" charset="0"/>
              </a:rPr>
              <a:t>3 Regions. Transitioning to Pirates</a:t>
            </a:r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324844"/>
            <a:ext cx="6728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KG Fall For You" panose="02000506000000020003" pitchFamily="2" charset="0"/>
              </a:rPr>
              <a:t>**Please have your child show you how to check their grades using their 1:1 issued lap tops..  Students have access to their grades and missing assignment information 24/7. Many students are missing assignments </a:t>
            </a:r>
            <a:r>
              <a:rPr lang="en-US" sz="1400" smtClean="0">
                <a:latin typeface="KG Fall For You" panose="02000506000000020003" pitchFamily="2" charset="0"/>
              </a:rPr>
              <a:t>already for this 9 weeks.</a:t>
            </a:r>
            <a:endParaRPr lang="en-US" sz="1400" dirty="0" smtClean="0">
              <a:latin typeface="KG Fall For You" panose="02000506000000020003" pitchFamily="2" charset="0"/>
            </a:endParaRPr>
          </a:p>
          <a:p>
            <a:endParaRPr lang="en-US" sz="1400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56189"/>
            <a:ext cx="6899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Homework: Weekly math and ELA has been assigned. </a:t>
            </a:r>
            <a:endParaRPr lang="en-US" sz="1050" dirty="0" smtClean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8362" y="2440795"/>
            <a:ext cx="259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Beneath Your Beautiful Chunk" panose="02000000000000000000" pitchFamily="2" charset="0"/>
              </a:rPr>
              <a:t>Nov </a:t>
            </a:r>
            <a:r>
              <a:rPr lang="en-US" sz="2400" dirty="0" smtClean="0">
                <a:latin typeface="KG Beneath Your Beautiful Chunk" panose="02000000000000000000" pitchFamily="2" charset="0"/>
              </a:rPr>
              <a:t>27-Dec 5th</a:t>
            </a:r>
            <a:endParaRPr lang="en-US" sz="2400" dirty="0" smtClean="0">
              <a:latin typeface="KG Beneath Your Beautiful Chunk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Important Dates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58746" y="3773297"/>
            <a:ext cx="3171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11/28 </a:t>
            </a:r>
            <a:r>
              <a:rPr lang="en-US" sz="1600" dirty="0" smtClean="0"/>
              <a:t>- 4th </a:t>
            </a:r>
            <a:r>
              <a:rPr lang="en-US" sz="1600" dirty="0"/>
              <a:t>grade Honor Roll and Principal's List ceremony - </a:t>
            </a:r>
            <a:r>
              <a:rPr lang="en-US" sz="1600" dirty="0" smtClean="0"/>
              <a:t>2:15</a:t>
            </a:r>
          </a:p>
          <a:p>
            <a:endParaRPr lang="en-US" sz="1600" dirty="0"/>
          </a:p>
          <a:p>
            <a:r>
              <a:rPr lang="en-US" sz="1600" dirty="0"/>
              <a:t>11/29 - </a:t>
            </a:r>
            <a:r>
              <a:rPr lang="en-US" sz="1600" dirty="0" smtClean="0"/>
              <a:t>Mr. Slim </a:t>
            </a:r>
            <a:r>
              <a:rPr lang="en-US" sz="1600" dirty="0" err="1" smtClean="0"/>
              <a:t>Goodbody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12/7 </a:t>
            </a:r>
            <a:r>
              <a:rPr lang="en-US" sz="1600" dirty="0" smtClean="0"/>
              <a:t>- Interim </a:t>
            </a:r>
            <a:r>
              <a:rPr lang="en-US" sz="1600" dirty="0"/>
              <a:t>reports go home</a:t>
            </a:r>
          </a:p>
          <a:p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34" y="62432"/>
            <a:ext cx="1827506" cy="16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150</Words>
  <Application>Microsoft Office PowerPoint</Application>
  <PresentationFormat>Letter Paper (8.5x11 in)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Arial</vt:lpstr>
      <vt:lpstr>KG Red Hands</vt:lpstr>
      <vt:lpstr>Calibri</vt:lpstr>
      <vt:lpstr>KG Fall For You</vt:lpstr>
      <vt:lpstr>KG Beneath Your Beautiful Chunk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Breana Frew</cp:lastModifiedBy>
  <cp:revision>53</cp:revision>
  <dcterms:created xsi:type="dcterms:W3CDTF">2015-06-30T23:19:01Z</dcterms:created>
  <dcterms:modified xsi:type="dcterms:W3CDTF">2017-11-27T01:38:37Z</dcterms:modified>
</cp:coreProperties>
</file>