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Red Hand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G Fall For You" panose="020B060402020202020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KG Beneath Your Beautiful Chunk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06" y="6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Division 2 by 1, 3 by 1, 4 by 1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</a:t>
            </a:r>
            <a:r>
              <a:rPr lang="en-US" dirty="0" smtClean="0">
                <a:latin typeface="KG Fall For You" panose="02000506000000020003" pitchFamily="2" charset="0"/>
              </a:rPr>
              <a:t>Poetry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Process (POWER), Opinion Writing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</a:t>
            </a:r>
            <a:r>
              <a:rPr lang="en-US" dirty="0" smtClean="0">
                <a:latin typeface="KG Fall For You" panose="02000506000000020003" pitchFamily="2" charset="0"/>
              </a:rPr>
              <a:t>4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Grade High Frequency Words Individualized by reading level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</a:t>
            </a:r>
            <a:r>
              <a:rPr lang="en-US" dirty="0" smtClean="0">
                <a:latin typeface="KG Fall For You" panose="02000506000000020003" pitchFamily="2" charset="0"/>
              </a:rPr>
              <a:t>–Force </a:t>
            </a:r>
            <a:r>
              <a:rPr lang="en-US" dirty="0" smtClean="0">
                <a:latin typeface="KG Fall For You" panose="02000506000000020003" pitchFamily="2" charset="0"/>
              </a:rPr>
              <a:t>and Motion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Pirates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information 24/7. Many students are missing assignments </a:t>
            </a:r>
            <a:r>
              <a:rPr lang="en-US" sz="1400" smtClean="0">
                <a:latin typeface="KG Fall For You" panose="02000506000000020003" pitchFamily="2" charset="0"/>
              </a:rPr>
              <a:t>already for this 9 weeks.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Weekly math and ELA has been assigned. </a:t>
            </a:r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 This weeks focus is on </a:t>
            </a:r>
            <a:r>
              <a:rPr lang="en-US" sz="1050" smtClean="0">
                <a:solidFill>
                  <a:schemeClr val="bg1"/>
                </a:solidFill>
                <a:latin typeface="KG Red Hands" panose="02000505000000020004" pitchFamily="2" charset="0"/>
              </a:rPr>
              <a:t>understanding poetry.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Beneath Your Beautiful Chunk" panose="02000000000000000000" pitchFamily="2" charset="0"/>
              </a:rPr>
              <a:t>Dec 6</a:t>
            </a:r>
            <a:r>
              <a:rPr lang="en-US" sz="2400" baseline="30000" dirty="0" smtClean="0">
                <a:latin typeface="KG Beneath Your Beautiful Chunk" panose="02000000000000000000" pitchFamily="2" charset="0"/>
              </a:rPr>
              <a:t>th</a:t>
            </a:r>
            <a:r>
              <a:rPr lang="en-US" sz="2400" dirty="0" smtClean="0">
                <a:latin typeface="KG Beneath Your Beautiful Chunk" panose="02000000000000000000" pitchFamily="2" charset="0"/>
              </a:rPr>
              <a:t>-Dec 13th</a:t>
            </a:r>
            <a:endParaRPr lang="en-US" sz="24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December </a:t>
            </a:r>
            <a:r>
              <a:rPr lang="en-US" sz="1600" dirty="0" smtClean="0"/>
              <a:t>7th </a:t>
            </a:r>
            <a:r>
              <a:rPr lang="en-US" sz="1600" dirty="0" smtClean="0"/>
              <a:t>- Interim </a:t>
            </a:r>
            <a:r>
              <a:rPr lang="en-US" sz="1600" dirty="0"/>
              <a:t>reports go home</a:t>
            </a:r>
          </a:p>
          <a:p>
            <a:endParaRPr lang="en-US" sz="1600" dirty="0" smtClean="0"/>
          </a:p>
          <a:p>
            <a:r>
              <a:rPr lang="en-US" sz="1600" dirty="0"/>
              <a:t>December 7th – Geography Bee,@ 6:30 </a:t>
            </a:r>
          </a:p>
          <a:p>
            <a:endParaRPr lang="en-US" sz="1600" dirty="0" smtClean="0"/>
          </a:p>
          <a:p>
            <a:r>
              <a:rPr lang="en-US" sz="1600" dirty="0" smtClean="0"/>
              <a:t>December </a:t>
            </a:r>
            <a:r>
              <a:rPr lang="en-US" sz="1600" dirty="0"/>
              <a:t>7th – Patriot Voices perform at Marine Chevy, @ 7:30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34" y="62432"/>
            <a:ext cx="1827506" cy="16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149</Words>
  <Application>Microsoft Office PowerPoint</Application>
  <PresentationFormat>Letter Paper (8.5x11 in)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Red Hands</vt:lpstr>
      <vt:lpstr>Calibri</vt:lpstr>
      <vt:lpstr>KG Fall For You</vt:lpstr>
      <vt:lpstr>Calibri Light</vt:lpstr>
      <vt:lpstr>KG Beneath Your Beautiful Chunk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54</cp:revision>
  <dcterms:created xsi:type="dcterms:W3CDTF">2015-06-30T23:19:01Z</dcterms:created>
  <dcterms:modified xsi:type="dcterms:W3CDTF">2017-12-06T02:56:06Z</dcterms:modified>
</cp:coreProperties>
</file>