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Beneath Your Beautiful Chunk" panose="020B0604020202020204" charset="0"/>
      <p:regular r:id="rId3"/>
    </p:embeddedFont>
    <p:embeddedFont>
      <p:font typeface="KG Red Hand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KG Fall For You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74" y="90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KG Beneath Your Beautiful Chunk" panose="02000000000000000000" pitchFamily="2" charset="0"/>
              </a:rPr>
              <a:t>Fourth 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KG Red Hands" panose="02000505000000020004" pitchFamily="2" charset="0"/>
              </a:rPr>
              <a:t>Ms. </a:t>
            </a:r>
            <a:r>
              <a:rPr lang="en-US" sz="4400" dirty="0" err="1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Hot Topics This Week!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A Message from Ms. Frew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KG Fall For You" panose="02000506000000020003" pitchFamily="2" charset="0"/>
              </a:rPr>
              <a:t>Math</a:t>
            </a:r>
            <a:r>
              <a:rPr lang="en-US" dirty="0">
                <a:latin typeface="KG Fall For You" panose="02000506000000020003" pitchFamily="2" charset="0"/>
              </a:rPr>
              <a:t>- Review; Division/Prime/Composite/GCF/LCM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ELA</a:t>
            </a:r>
            <a:r>
              <a:rPr lang="en-US" dirty="0">
                <a:latin typeface="KG Fall For You" panose="02000506000000020003" pitchFamily="2" charset="0"/>
              </a:rPr>
              <a:t>- Poetry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Writing</a:t>
            </a:r>
            <a:r>
              <a:rPr lang="en-US" dirty="0">
                <a:latin typeface="KG Fall For You" panose="02000506000000020003" pitchFamily="2" charset="0"/>
              </a:rPr>
              <a:t>-Writing Process (POWER), Opinion Writing 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Word Study </a:t>
            </a:r>
            <a:r>
              <a:rPr lang="en-US" dirty="0">
                <a:latin typeface="KG Fall For You" panose="02000506000000020003" pitchFamily="2" charset="0"/>
              </a:rPr>
              <a:t>– 4</a:t>
            </a:r>
            <a:r>
              <a:rPr lang="en-US" baseline="30000" dirty="0">
                <a:latin typeface="KG Fall For You" panose="02000506000000020003" pitchFamily="2" charset="0"/>
              </a:rPr>
              <a:t>th</a:t>
            </a:r>
            <a:r>
              <a:rPr lang="en-US" dirty="0">
                <a:latin typeface="KG Fall For You" panose="02000506000000020003" pitchFamily="2" charset="0"/>
              </a:rPr>
              <a:t> Grade High Frequency Words Individualized by reading level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Science</a:t>
            </a:r>
            <a:r>
              <a:rPr lang="en-US" dirty="0">
                <a:latin typeface="KG Fall For You" panose="02000506000000020003" pitchFamily="2" charset="0"/>
              </a:rPr>
              <a:t> –Force and Motion</a:t>
            </a:r>
          </a:p>
          <a:p>
            <a:r>
              <a:rPr lang="en-US" b="1" dirty="0">
                <a:latin typeface="KG Fall For You" panose="02000506000000020003" pitchFamily="2" charset="0"/>
              </a:rPr>
              <a:t>Social Studies- </a:t>
            </a:r>
            <a:r>
              <a:rPr lang="en-US" dirty="0">
                <a:latin typeface="KG Fall For You" panose="02000506000000020003" pitchFamily="2" charset="0"/>
              </a:rPr>
              <a:t>Pirates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>
                <a:latin typeface="KG Fall For You" panose="02000506000000020003" pitchFamily="2" charset="0"/>
              </a:rPr>
              <a:t>(Holiday Crafts </a:t>
            </a:r>
            <a:r>
              <a:rPr lang="en-US" dirty="0">
                <a:latin typeface="KG Fall For You" panose="02000506000000020003" pitchFamily="2" charset="0"/>
                <a:sym typeface="Wingdings" panose="05000000000000000000" pitchFamily="2" charset="2"/>
              </a:rPr>
              <a:t> )</a:t>
            </a:r>
            <a:endParaRPr lang="en-US" dirty="0">
              <a:latin typeface="KG Fall For You" panose="02000506000000020003" pitchFamily="2" charset="0"/>
            </a:endParaRPr>
          </a:p>
          <a:p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Fall For You" panose="02000506000000020003" pitchFamily="2" charset="0"/>
              </a:rPr>
              <a:t>I hope everyone have a wonderful Winter Break!</a:t>
            </a: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KG Red Hands" panose="02000505000000020004" pitchFamily="2" charset="0"/>
              </a:rPr>
              <a:t>Homework: Have students complete ANY and ALL missing work to return to me when they return from break to </a:t>
            </a:r>
            <a:r>
              <a:rPr lang="en-US" sz="1050">
                <a:solidFill>
                  <a:schemeClr val="bg1"/>
                </a:solidFill>
                <a:latin typeface="KG Red Hands" panose="02000505000000020004" pitchFamily="2" charset="0"/>
              </a:rPr>
              <a:t>receive credit.</a:t>
            </a:r>
            <a:endParaRPr lang="en-US" sz="1050" dirty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Beneath Your Beautiful Chunk" panose="02000000000000000000" pitchFamily="2" charset="0"/>
              </a:rPr>
              <a:t>Dec 14</a:t>
            </a:r>
            <a:r>
              <a:rPr lang="en-US" sz="2400" baseline="30000" dirty="0">
                <a:latin typeface="KG Beneath Your Beautiful Chunk" panose="02000000000000000000" pitchFamily="2" charset="0"/>
              </a:rPr>
              <a:t>th</a:t>
            </a:r>
            <a:r>
              <a:rPr lang="en-US" sz="2400" dirty="0">
                <a:latin typeface="KG Beneath Your Beautiful Chunk" panose="02000000000000000000" pitchFamily="2" charset="0"/>
              </a:rPr>
              <a:t>-Dec 20th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Beneath Your Beautiful Chunk" panose="02000000000000000000" pitchFamily="2" charset="0"/>
              </a:rPr>
              <a:t>Important Dates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8746" y="3773297"/>
            <a:ext cx="3171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December 19</a:t>
            </a:r>
            <a:r>
              <a:rPr lang="en-US" sz="1600" baseline="30000" dirty="0"/>
              <a:t>th</a:t>
            </a:r>
            <a:r>
              <a:rPr lang="en-US" sz="1600" dirty="0"/>
              <a:t> – Classroom party</a:t>
            </a:r>
          </a:p>
          <a:p>
            <a:endParaRPr lang="en-US" sz="1600" dirty="0"/>
          </a:p>
          <a:p>
            <a:r>
              <a:rPr lang="en-US" sz="1600" dirty="0"/>
              <a:t>December 20</a:t>
            </a:r>
            <a:r>
              <a:rPr lang="en-US" sz="1600" baseline="30000" dirty="0"/>
              <a:t>th</a:t>
            </a:r>
            <a:r>
              <a:rPr lang="en-US" sz="1600" dirty="0"/>
              <a:t> – 4</a:t>
            </a:r>
            <a:r>
              <a:rPr lang="en-US" sz="1600" baseline="30000" dirty="0"/>
              <a:t>th</a:t>
            </a:r>
            <a:r>
              <a:rPr lang="en-US" sz="1600" dirty="0"/>
              <a:t> Grade Holiday Rotations</a:t>
            </a:r>
          </a:p>
          <a:p>
            <a:endParaRPr lang="en-US" sz="1600" dirty="0"/>
          </a:p>
          <a:p>
            <a:r>
              <a:rPr lang="en-US" sz="1600" dirty="0"/>
              <a:t>December 20th – Sing Along at 1:00</a:t>
            </a:r>
          </a:p>
          <a:p>
            <a:endParaRPr lang="en-US" sz="1600" dirty="0"/>
          </a:p>
          <a:p>
            <a:r>
              <a:rPr lang="en-US" sz="1600" dirty="0"/>
              <a:t>December 20</a:t>
            </a:r>
            <a:r>
              <a:rPr lang="en-US" sz="1600" baseline="30000" dirty="0"/>
              <a:t>th</a:t>
            </a:r>
            <a:r>
              <a:rPr lang="en-US" sz="1600" dirty="0"/>
              <a:t> – January 3</a:t>
            </a:r>
            <a:r>
              <a:rPr lang="en-US" sz="1600" baseline="30000" dirty="0"/>
              <a:t>rd</a:t>
            </a:r>
            <a:r>
              <a:rPr lang="en-US" sz="1600" dirty="0"/>
              <a:t> Winter Break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34" y="62432"/>
            <a:ext cx="1827506" cy="16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</TotalTime>
  <Words>125</Words>
  <Application>Microsoft Office PowerPoint</Application>
  <PresentationFormat>Letter Paper (8.5x11 in)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KG Beneath Your Beautiful Chunk</vt:lpstr>
      <vt:lpstr>Arial</vt:lpstr>
      <vt:lpstr>KG Red Hands</vt:lpstr>
      <vt:lpstr>Calibri</vt:lpstr>
      <vt:lpstr>Calibri Light</vt:lpstr>
      <vt:lpstr>KG Fall For You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55</cp:revision>
  <dcterms:created xsi:type="dcterms:W3CDTF">2015-06-30T23:19:01Z</dcterms:created>
  <dcterms:modified xsi:type="dcterms:W3CDTF">2017-12-14T01:56:41Z</dcterms:modified>
</cp:coreProperties>
</file>